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7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9277" y="400050"/>
            <a:ext cx="3753648" cy="933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t>Erasmus 2026</a:t>
            </a:r>
            <a:br/>
            <a:r>
              <a:t>Turcia 10-16.05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9277" y="6247638"/>
            <a:ext cx="3273552" cy="800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t>Farcas Eric</a:t>
            </a:r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4995E930-AF25-A1DE-479F-9CC4BB963B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0"/>
            <a:ext cx="7781345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5896" y="320040"/>
            <a:ext cx="5577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dirty="0" err="1"/>
              <a:t>Introducere</a:t>
            </a:r>
            <a:r>
              <a:rPr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34455" y="1380744"/>
            <a:ext cx="604701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dirty="0"/>
              <a:t>Erasmus in </a:t>
            </a:r>
            <a:r>
              <a:rPr dirty="0" err="1"/>
              <a:t>Turcia</a:t>
            </a:r>
            <a:r>
              <a:rPr dirty="0"/>
              <a:t> a </a:t>
            </a:r>
            <a:r>
              <a:rPr dirty="0" err="1"/>
              <a:t>fost</a:t>
            </a:r>
            <a:r>
              <a:rPr dirty="0"/>
              <a:t> o </a:t>
            </a:r>
            <a:r>
              <a:rPr dirty="0" err="1"/>
              <a:t>experienta</a:t>
            </a:r>
            <a:r>
              <a:rPr dirty="0"/>
              <a:t> </a:t>
            </a:r>
            <a:r>
              <a:rPr dirty="0" err="1"/>
              <a:t>foarte</a:t>
            </a:r>
            <a:r>
              <a:rPr dirty="0"/>
              <a:t> </a:t>
            </a:r>
            <a:r>
              <a:rPr dirty="0" err="1"/>
              <a:t>frumoasa</a:t>
            </a:r>
            <a:r>
              <a:rPr dirty="0"/>
              <a:t> </a:t>
            </a:r>
            <a:r>
              <a:rPr dirty="0" err="1"/>
              <a:t>pentru</a:t>
            </a:r>
            <a:r>
              <a:rPr dirty="0"/>
              <a:t> mine. </a:t>
            </a:r>
            <a:endParaRPr lang="ro-RO" dirty="0"/>
          </a:p>
          <a:p>
            <a:pPr>
              <a:defRPr sz="1800"/>
            </a:pPr>
            <a:r>
              <a:rPr dirty="0"/>
              <a:t>Am </a:t>
            </a:r>
            <a:r>
              <a:rPr dirty="0" err="1"/>
              <a:t>avut</a:t>
            </a:r>
            <a:r>
              <a:rPr dirty="0"/>
              <a:t> </a:t>
            </a:r>
            <a:r>
              <a:rPr dirty="0" err="1"/>
              <a:t>ocazia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particip</a:t>
            </a:r>
            <a:r>
              <a:rPr dirty="0"/>
              <a:t> la </a:t>
            </a:r>
            <a:r>
              <a:rPr dirty="0" err="1"/>
              <a:t>diferite</a:t>
            </a:r>
            <a:r>
              <a:rPr dirty="0"/>
              <a:t> </a:t>
            </a:r>
            <a:r>
              <a:rPr dirty="0" err="1"/>
              <a:t>activitati</a:t>
            </a:r>
            <a:r>
              <a:rPr dirty="0"/>
              <a:t>,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cunosc</a:t>
            </a:r>
            <a:r>
              <a:rPr dirty="0"/>
              <a:t> </a:t>
            </a:r>
            <a:r>
              <a:rPr dirty="0" err="1"/>
              <a:t>elevi</a:t>
            </a:r>
            <a:r>
              <a:rPr dirty="0"/>
              <a:t> din </a:t>
            </a:r>
            <a:r>
              <a:rPr dirty="0" err="1"/>
              <a:t>alte</a:t>
            </a:r>
            <a:r>
              <a:rPr dirty="0"/>
              <a:t> tari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descopar</a:t>
            </a:r>
            <a:r>
              <a:rPr dirty="0"/>
              <a:t> o </a:t>
            </a:r>
            <a:r>
              <a:rPr dirty="0" err="1"/>
              <a:t>cultura</a:t>
            </a:r>
            <a:r>
              <a:rPr dirty="0"/>
              <a:t> </a:t>
            </a:r>
            <a:r>
              <a:rPr dirty="0" err="1"/>
              <a:t>noua</a:t>
            </a:r>
            <a:r>
              <a:rPr dirty="0"/>
              <a:t>. </a:t>
            </a:r>
            <a:endParaRPr lang="ro-RO" dirty="0"/>
          </a:p>
          <a:p>
            <a:pPr>
              <a:defRPr sz="1800"/>
            </a:pPr>
            <a:r>
              <a:rPr dirty="0"/>
              <a:t>Mi-a </a:t>
            </a:r>
            <a:r>
              <a:rPr dirty="0" err="1"/>
              <a:t>placut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vizitez</a:t>
            </a:r>
            <a:r>
              <a:rPr dirty="0"/>
              <a:t> </a:t>
            </a:r>
            <a:r>
              <a:rPr dirty="0" err="1"/>
              <a:t>locuri</a:t>
            </a:r>
            <a:r>
              <a:rPr dirty="0"/>
              <a:t> </a:t>
            </a:r>
            <a:r>
              <a:rPr dirty="0" err="1"/>
              <a:t>interesante</a:t>
            </a:r>
            <a:r>
              <a:rPr dirty="0"/>
              <a:t>,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incerc</a:t>
            </a:r>
            <a:r>
              <a:rPr dirty="0"/>
              <a:t> </a:t>
            </a:r>
            <a:r>
              <a:rPr dirty="0" err="1"/>
              <a:t>mancare</a:t>
            </a:r>
            <a:r>
              <a:rPr dirty="0"/>
              <a:t> </a:t>
            </a:r>
            <a:r>
              <a:rPr dirty="0" err="1"/>
              <a:t>traditionala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comunic</a:t>
            </a:r>
            <a:r>
              <a:rPr dirty="0"/>
              <a:t> in </a:t>
            </a:r>
            <a:r>
              <a:rPr dirty="0" err="1"/>
              <a:t>limba</a:t>
            </a:r>
            <a:r>
              <a:rPr dirty="0"/>
              <a:t> </a:t>
            </a:r>
            <a:r>
              <a:rPr dirty="0" err="1"/>
              <a:t>engleza</a:t>
            </a:r>
            <a:r>
              <a:rPr dirty="0"/>
              <a:t> cu </a:t>
            </a:r>
            <a:r>
              <a:rPr dirty="0" err="1"/>
              <a:t>persoane</a:t>
            </a:r>
            <a:r>
              <a:rPr dirty="0"/>
              <a:t> </a:t>
            </a:r>
            <a:r>
              <a:rPr dirty="0" err="1"/>
              <a:t>noi</a:t>
            </a:r>
            <a:r>
              <a:rPr dirty="0"/>
              <a:t>.</a:t>
            </a:r>
          </a:p>
          <a:p>
            <a:pPr>
              <a:defRPr sz="1800"/>
            </a:pPr>
            <a:r>
              <a:rPr dirty="0" err="1"/>
              <a:t>Aceasta</a:t>
            </a:r>
            <a:r>
              <a:rPr dirty="0"/>
              <a:t> </a:t>
            </a:r>
            <a:r>
              <a:rPr dirty="0" err="1"/>
              <a:t>mobilitate</a:t>
            </a:r>
            <a:r>
              <a:rPr dirty="0"/>
              <a:t> m-a </a:t>
            </a:r>
            <a:r>
              <a:rPr dirty="0" err="1"/>
              <a:t>ajutat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fiu</a:t>
            </a:r>
            <a:r>
              <a:rPr dirty="0"/>
              <a:t> </a:t>
            </a:r>
            <a:r>
              <a:rPr dirty="0" err="1"/>
              <a:t>mai</a:t>
            </a:r>
            <a:r>
              <a:rPr dirty="0"/>
              <a:t> </a:t>
            </a:r>
            <a:r>
              <a:rPr dirty="0" err="1"/>
              <a:t>deschis</a:t>
            </a:r>
            <a:r>
              <a:rPr dirty="0"/>
              <a:t>, </a:t>
            </a:r>
            <a:r>
              <a:rPr dirty="0" err="1"/>
              <a:t>mai</a:t>
            </a:r>
            <a:r>
              <a:rPr dirty="0"/>
              <a:t> </a:t>
            </a:r>
            <a:r>
              <a:rPr dirty="0" err="1"/>
              <a:t>increzator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imi</a:t>
            </a:r>
            <a:r>
              <a:rPr dirty="0"/>
              <a:t> </a:t>
            </a:r>
            <a:r>
              <a:rPr dirty="0" err="1"/>
              <a:t>dezvolt</a:t>
            </a:r>
            <a:r>
              <a:rPr dirty="0"/>
              <a:t> </a:t>
            </a:r>
            <a:r>
              <a:rPr dirty="0" err="1"/>
              <a:t>abilitatile</a:t>
            </a:r>
            <a:r>
              <a:rPr dirty="0"/>
              <a:t> de </a:t>
            </a:r>
            <a:r>
              <a:rPr dirty="0" err="1"/>
              <a:t>comunicare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de </a:t>
            </a:r>
            <a:r>
              <a:rPr dirty="0" err="1"/>
              <a:t>lucru</a:t>
            </a:r>
            <a:r>
              <a:rPr dirty="0"/>
              <a:t> in </a:t>
            </a:r>
            <a:r>
              <a:rPr dirty="0" err="1"/>
              <a:t>echipa</a:t>
            </a:r>
            <a:r>
              <a:rPr dirty="0"/>
              <a:t>. </a:t>
            </a:r>
            <a:endParaRPr lang="ro-RO" dirty="0"/>
          </a:p>
          <a:p>
            <a:pPr>
              <a:defRPr sz="1800"/>
            </a:pPr>
            <a:r>
              <a:rPr dirty="0"/>
              <a:t>Am </a:t>
            </a:r>
            <a:r>
              <a:rPr dirty="0" err="1"/>
              <a:t>ramas</a:t>
            </a:r>
            <a:r>
              <a:rPr dirty="0"/>
              <a:t> cu </a:t>
            </a:r>
            <a:r>
              <a:rPr dirty="0" err="1"/>
              <a:t>multe</a:t>
            </a:r>
            <a:r>
              <a:rPr dirty="0"/>
              <a:t> </a:t>
            </a:r>
            <a:r>
              <a:rPr dirty="0" err="1"/>
              <a:t>amintiri</a:t>
            </a:r>
            <a:r>
              <a:rPr dirty="0"/>
              <a:t> </a:t>
            </a:r>
            <a:r>
              <a:rPr dirty="0" err="1"/>
              <a:t>frumoase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ma </a:t>
            </a:r>
            <a:r>
              <a:rPr dirty="0" err="1"/>
              <a:t>bucur</a:t>
            </a:r>
            <a:r>
              <a:rPr dirty="0"/>
              <a:t> ca am </a:t>
            </a:r>
            <a:r>
              <a:rPr dirty="0" err="1"/>
              <a:t>avut</a:t>
            </a:r>
            <a:r>
              <a:rPr dirty="0"/>
              <a:t> sansa </a:t>
            </a:r>
            <a:r>
              <a:rPr dirty="0" err="1"/>
              <a:t>sa</a:t>
            </a:r>
            <a:r>
              <a:rPr dirty="0"/>
              <a:t> fac </a:t>
            </a:r>
            <a:r>
              <a:rPr dirty="0" err="1"/>
              <a:t>parte</a:t>
            </a:r>
            <a:r>
              <a:rPr dirty="0"/>
              <a:t> din </a:t>
            </a:r>
            <a:r>
              <a:rPr dirty="0" err="1"/>
              <a:t>acest</a:t>
            </a:r>
            <a:r>
              <a:rPr dirty="0"/>
              <a:t> </a:t>
            </a:r>
            <a:r>
              <a:rPr dirty="0" err="1"/>
              <a:t>proiect</a:t>
            </a:r>
            <a:r>
              <a:rPr dirty="0"/>
              <a:t> Erasmus.</a:t>
            </a:r>
          </a:p>
          <a:p>
            <a:pPr>
              <a:defRPr sz="1800"/>
            </a:pPr>
            <a:r>
              <a:rPr dirty="0"/>
              <a:t>Consider ca </a:t>
            </a:r>
            <a:r>
              <a:rPr dirty="0" err="1"/>
              <a:t>aceasta</a:t>
            </a:r>
            <a:r>
              <a:rPr dirty="0"/>
              <a:t> </a:t>
            </a:r>
            <a:r>
              <a:rPr dirty="0" err="1"/>
              <a:t>experienta</a:t>
            </a:r>
            <a:r>
              <a:rPr dirty="0"/>
              <a:t> a </a:t>
            </a:r>
            <a:r>
              <a:rPr dirty="0" err="1"/>
              <a:t>fost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dintre</a:t>
            </a:r>
            <a:r>
              <a:rPr dirty="0"/>
              <a:t> </a:t>
            </a:r>
            <a:r>
              <a:rPr dirty="0" err="1"/>
              <a:t>cele</a:t>
            </a:r>
            <a:r>
              <a:rPr dirty="0"/>
              <a:t> </a:t>
            </a:r>
            <a:r>
              <a:rPr dirty="0" err="1"/>
              <a:t>mai</a:t>
            </a:r>
            <a:r>
              <a:rPr dirty="0"/>
              <a:t> </a:t>
            </a:r>
            <a:r>
              <a:rPr dirty="0" err="1"/>
              <a:t>interesante</a:t>
            </a:r>
            <a:r>
              <a:rPr dirty="0"/>
              <a:t> de </a:t>
            </a:r>
            <a:r>
              <a:rPr dirty="0" err="1"/>
              <a:t>pana</a:t>
            </a:r>
            <a:r>
              <a:rPr dirty="0"/>
              <a:t> </a:t>
            </a:r>
            <a:r>
              <a:rPr dirty="0" err="1"/>
              <a:t>acum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o </a:t>
            </a:r>
            <a:r>
              <a:rPr dirty="0" err="1"/>
              <a:t>recomand</a:t>
            </a:r>
            <a:r>
              <a:rPr dirty="0"/>
              <a:t> </a:t>
            </a:r>
            <a:r>
              <a:rPr dirty="0" err="1"/>
              <a:t>tuturor</a:t>
            </a:r>
            <a:r>
              <a:rPr dirty="0"/>
              <a:t> </a:t>
            </a:r>
            <a:r>
              <a:rPr dirty="0" err="1"/>
              <a:t>elevilor</a:t>
            </a:r>
            <a:r>
              <a:rPr dirty="0"/>
              <a:t> care au </a:t>
            </a:r>
            <a:r>
              <a:rPr dirty="0" err="1"/>
              <a:t>ocazia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participle.</a:t>
            </a: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A31BD581-4DD6-FF60-C71E-1627D32169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654296" cy="6858000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9277" y="0"/>
            <a:ext cx="3753648" cy="933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/>
            </a:pPr>
            <a:r>
              <a:t>Prima impresie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9276" y="1243583"/>
            <a:ext cx="364049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dirty="0"/>
              <a:t>Cand am </a:t>
            </a:r>
            <a:r>
              <a:rPr dirty="0" err="1"/>
              <a:t>ajuns</a:t>
            </a:r>
            <a:r>
              <a:rPr dirty="0"/>
              <a:t> in </a:t>
            </a:r>
            <a:r>
              <a:rPr dirty="0" err="1"/>
              <a:t>Turcia</a:t>
            </a:r>
            <a:r>
              <a:rPr dirty="0"/>
              <a:t> am </a:t>
            </a:r>
            <a:r>
              <a:rPr dirty="0" err="1"/>
              <a:t>fost</a:t>
            </a:r>
            <a:r>
              <a:rPr dirty="0"/>
              <a:t> </a:t>
            </a:r>
            <a:r>
              <a:rPr dirty="0" err="1"/>
              <a:t>entuziasmat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descopar</a:t>
            </a:r>
            <a:r>
              <a:rPr dirty="0"/>
              <a:t> un loc nou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cunosc</a:t>
            </a:r>
            <a:r>
              <a:rPr dirty="0"/>
              <a:t> </a:t>
            </a:r>
            <a:r>
              <a:rPr dirty="0" err="1"/>
              <a:t>oameni</a:t>
            </a:r>
            <a:r>
              <a:rPr dirty="0"/>
              <a:t> din </a:t>
            </a:r>
            <a:r>
              <a:rPr dirty="0" err="1"/>
              <a:t>alte</a:t>
            </a:r>
            <a:r>
              <a:rPr dirty="0"/>
              <a:t> tari. </a:t>
            </a:r>
            <a:r>
              <a:rPr dirty="0" err="1"/>
              <a:t>Atmosfera</a:t>
            </a:r>
            <a:r>
              <a:rPr dirty="0"/>
              <a:t> a </a:t>
            </a:r>
            <a:r>
              <a:rPr dirty="0" err="1"/>
              <a:t>fost</a:t>
            </a:r>
            <a:r>
              <a:rPr dirty="0"/>
              <a:t> </a:t>
            </a:r>
            <a:r>
              <a:rPr dirty="0" err="1"/>
              <a:t>prietenoasa</a:t>
            </a:r>
            <a:r>
              <a:rPr dirty="0"/>
              <a:t>, </a:t>
            </a:r>
            <a:r>
              <a:rPr dirty="0" err="1"/>
              <a:t>iar</a:t>
            </a:r>
            <a:r>
              <a:rPr dirty="0"/>
              <a:t> </a:t>
            </a:r>
            <a:r>
              <a:rPr dirty="0" err="1"/>
              <a:t>activitatile</a:t>
            </a:r>
            <a:r>
              <a:rPr dirty="0"/>
              <a:t> au </a:t>
            </a:r>
            <a:r>
              <a:rPr dirty="0" err="1"/>
              <a:t>fost</a:t>
            </a:r>
            <a:r>
              <a:rPr dirty="0"/>
              <a:t> </a:t>
            </a:r>
            <a:r>
              <a:rPr dirty="0" err="1"/>
              <a:t>interesante</a:t>
            </a:r>
            <a:r>
              <a:rPr dirty="0"/>
              <a:t> </a:t>
            </a:r>
            <a:r>
              <a:rPr dirty="0" err="1"/>
              <a:t>chiar</a:t>
            </a:r>
            <a:r>
              <a:rPr dirty="0"/>
              <a:t> din prima zi. Inca din prima zi in </a:t>
            </a:r>
            <a:r>
              <a:rPr dirty="0" err="1"/>
              <a:t>Turcia</a:t>
            </a:r>
            <a:r>
              <a:rPr dirty="0"/>
              <a:t> am </a:t>
            </a:r>
            <a:r>
              <a:rPr dirty="0" err="1"/>
              <a:t>vizitat</a:t>
            </a:r>
            <a:r>
              <a:rPr dirty="0"/>
              <a:t> </a:t>
            </a:r>
            <a:r>
              <a:rPr dirty="0" err="1"/>
              <a:t>orasul</a:t>
            </a:r>
            <a:r>
              <a:rPr dirty="0"/>
              <a:t> Manavgat </a:t>
            </a:r>
            <a:r>
              <a:rPr dirty="0" err="1"/>
              <a:t>si</a:t>
            </a:r>
            <a:r>
              <a:rPr dirty="0"/>
              <a:t> am </a:t>
            </a:r>
            <a:r>
              <a:rPr dirty="0" err="1"/>
              <a:t>mers</a:t>
            </a:r>
            <a:r>
              <a:rPr dirty="0"/>
              <a:t> la </a:t>
            </a:r>
            <a:r>
              <a:rPr dirty="0" err="1"/>
              <a:t>scoala</a:t>
            </a:r>
            <a:r>
              <a:rPr dirty="0"/>
              <a:t>, </a:t>
            </a:r>
            <a:r>
              <a:rPr dirty="0" err="1"/>
              <a:t>unde</a:t>
            </a:r>
            <a:r>
              <a:rPr dirty="0"/>
              <a:t> am </a:t>
            </a:r>
            <a:r>
              <a:rPr dirty="0" err="1"/>
              <a:t>facut</a:t>
            </a:r>
            <a:r>
              <a:rPr dirty="0"/>
              <a:t> </a:t>
            </a:r>
            <a:r>
              <a:rPr dirty="0" err="1"/>
              <a:t>cunostinta</a:t>
            </a:r>
            <a:r>
              <a:rPr dirty="0"/>
              <a:t> cu </a:t>
            </a:r>
            <a:r>
              <a:rPr dirty="0" err="1"/>
              <a:t>elevii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profesorii</a:t>
            </a:r>
            <a:r>
              <a:rPr dirty="0"/>
              <a:t>.</a:t>
            </a:r>
          </a:p>
        </p:txBody>
      </p:sp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10C770BE-7D8B-BFD1-A596-E189C4515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781365" cy="6858000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5736" y="320040"/>
            <a:ext cx="6858000" cy="9326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t>Ce mi-a placut cel mai mult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5424" y="1417320"/>
            <a:ext cx="6858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dirty="0"/>
              <a:t>Cel </a:t>
            </a:r>
            <a:r>
              <a:rPr dirty="0" err="1"/>
              <a:t>mai</a:t>
            </a:r>
            <a:r>
              <a:rPr dirty="0"/>
              <a:t> </a:t>
            </a:r>
            <a:r>
              <a:rPr dirty="0" err="1"/>
              <a:t>mult</a:t>
            </a:r>
            <a:r>
              <a:rPr dirty="0"/>
              <a:t> mi-a </a:t>
            </a:r>
            <a:r>
              <a:rPr dirty="0" err="1"/>
              <a:t>placut</a:t>
            </a:r>
            <a:r>
              <a:rPr dirty="0"/>
              <a:t> </a:t>
            </a:r>
            <a:r>
              <a:rPr dirty="0" err="1"/>
              <a:t>mancarea</a:t>
            </a:r>
            <a:r>
              <a:rPr dirty="0"/>
              <a:t> de la hotel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vizitarea</a:t>
            </a:r>
            <a:r>
              <a:rPr dirty="0"/>
              <a:t> </a:t>
            </a:r>
            <a:r>
              <a:rPr dirty="0" err="1"/>
              <a:t>plajei</a:t>
            </a:r>
            <a:r>
              <a:rPr dirty="0"/>
              <a:t> din Side. </a:t>
            </a:r>
            <a:r>
              <a:rPr dirty="0" err="1"/>
              <a:t>Mancarea</a:t>
            </a:r>
            <a:r>
              <a:rPr dirty="0"/>
              <a:t> a </a:t>
            </a:r>
            <a:r>
              <a:rPr dirty="0" err="1"/>
              <a:t>fost</a:t>
            </a:r>
            <a:r>
              <a:rPr dirty="0"/>
              <a:t> </a:t>
            </a:r>
            <a:r>
              <a:rPr dirty="0" err="1"/>
              <a:t>foarte</a:t>
            </a:r>
            <a:r>
              <a:rPr dirty="0"/>
              <a:t> buna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variata</a:t>
            </a:r>
            <a:r>
              <a:rPr dirty="0"/>
              <a:t>, </a:t>
            </a:r>
            <a:r>
              <a:rPr dirty="0" err="1"/>
              <a:t>iar</a:t>
            </a:r>
            <a:r>
              <a:rPr dirty="0"/>
              <a:t> </a:t>
            </a:r>
            <a:r>
              <a:rPr dirty="0" err="1"/>
              <a:t>plaja</a:t>
            </a:r>
            <a:r>
              <a:rPr dirty="0"/>
              <a:t> m-a </a:t>
            </a:r>
            <a:r>
              <a:rPr dirty="0" err="1"/>
              <a:t>impresionat</a:t>
            </a:r>
            <a:r>
              <a:rPr dirty="0"/>
              <a:t> </a:t>
            </a:r>
            <a:r>
              <a:rPr dirty="0" err="1"/>
              <a:t>prin</a:t>
            </a:r>
            <a:r>
              <a:rPr dirty="0"/>
              <a:t> </a:t>
            </a:r>
            <a:r>
              <a:rPr dirty="0" err="1"/>
              <a:t>peisaj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atmosfera</a:t>
            </a:r>
            <a:r>
              <a:rPr dirty="0"/>
              <a:t> </a:t>
            </a:r>
            <a:r>
              <a:rPr dirty="0" err="1"/>
              <a:t>relaxanta</a:t>
            </a:r>
            <a:r>
              <a:rPr dirty="0"/>
              <a:t>. A </a:t>
            </a:r>
            <a:r>
              <a:rPr dirty="0" err="1"/>
              <a:t>fost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dintre</a:t>
            </a:r>
            <a:r>
              <a:rPr dirty="0"/>
              <a:t> </a:t>
            </a:r>
            <a:r>
              <a:rPr dirty="0" err="1"/>
              <a:t>cele</a:t>
            </a:r>
            <a:r>
              <a:rPr dirty="0"/>
              <a:t> </a:t>
            </a:r>
            <a:r>
              <a:rPr dirty="0" err="1"/>
              <a:t>mai</a:t>
            </a:r>
            <a:r>
              <a:rPr dirty="0"/>
              <a:t> </a:t>
            </a:r>
            <a:r>
              <a:rPr dirty="0" err="1"/>
              <a:t>frumoase</a:t>
            </a:r>
            <a:r>
              <a:rPr dirty="0"/>
              <a:t> parti ale </a:t>
            </a:r>
            <a:r>
              <a:rPr dirty="0" err="1"/>
              <a:t>excursiei</a:t>
            </a:r>
            <a:r>
              <a:rPr dirty="0"/>
              <a:t>, </a:t>
            </a:r>
            <a:r>
              <a:rPr dirty="0" err="1"/>
              <a:t>unde</a:t>
            </a:r>
            <a:r>
              <a:rPr dirty="0"/>
              <a:t> m-am </a:t>
            </a:r>
            <a:r>
              <a:rPr dirty="0" err="1"/>
              <a:t>simtit</a:t>
            </a:r>
            <a:r>
              <a:rPr dirty="0"/>
              <a:t> </a:t>
            </a:r>
            <a:r>
              <a:rPr dirty="0" err="1"/>
              <a:t>foarte</a:t>
            </a:r>
            <a:r>
              <a:rPr dirty="0"/>
              <a:t> bine </a:t>
            </a:r>
            <a:r>
              <a:rPr dirty="0" err="1"/>
              <a:t>si</a:t>
            </a:r>
            <a:r>
              <a:rPr dirty="0"/>
              <a:t> m-am </a:t>
            </a:r>
            <a:r>
              <a:rPr dirty="0" err="1"/>
              <a:t>bucurat</a:t>
            </a:r>
            <a:r>
              <a:rPr dirty="0"/>
              <a:t> de </a:t>
            </a:r>
            <a:r>
              <a:rPr dirty="0" err="1"/>
              <a:t>experienta</a:t>
            </a:r>
            <a:r>
              <a:rPr dirty="0"/>
              <a:t>.</a:t>
            </a:r>
          </a:p>
        </p:txBody>
      </p:sp>
      <p:pic>
        <p:nvPicPr>
          <p:cNvPr id="4" name="Picture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864" y="3685032"/>
            <a:ext cx="2036826" cy="2715768"/>
          </a:xfrm>
          <a:prstGeom prst="rect">
            <a:avLst/>
          </a:prstGeom>
        </p:spPr>
      </p:pic>
      <p:pic>
        <p:nvPicPr>
          <p:cNvPr id="5" name="Picture 4" descr="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731" y="3685032"/>
            <a:ext cx="2036826" cy="2715768"/>
          </a:xfrm>
          <a:prstGeom prst="rect">
            <a:avLst/>
          </a:prstGeom>
        </p:spPr>
      </p:pic>
      <p:pic>
        <p:nvPicPr>
          <p:cNvPr id="6" name="Picture 5" descr="i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598" y="3685032"/>
            <a:ext cx="2036826" cy="2715768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832505A-9A07-89F5-AE7B-37F9E8AF05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023360" cy="6858000"/>
          </a:xfrm>
          <a:prstGeom prst="rect">
            <a:avLst/>
          </a:prstGeom>
          <a:blipFill dpi="0" rotWithShape="1">
            <a:blip r:embed="rId6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9277" y="220941"/>
            <a:ext cx="3753648" cy="933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t>Concluzie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9277" y="1244338"/>
            <a:ext cx="35925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dirty="0" err="1"/>
              <a:t>Aceasta</a:t>
            </a:r>
            <a:r>
              <a:rPr dirty="0"/>
              <a:t> </a:t>
            </a:r>
            <a:r>
              <a:rPr dirty="0" err="1"/>
              <a:t>experienta</a:t>
            </a:r>
            <a:r>
              <a:rPr dirty="0"/>
              <a:t> Erasmus in </a:t>
            </a:r>
            <a:r>
              <a:rPr dirty="0" err="1"/>
              <a:t>Turcia</a:t>
            </a:r>
            <a:r>
              <a:rPr dirty="0"/>
              <a:t> a </a:t>
            </a:r>
            <a:r>
              <a:rPr dirty="0" err="1"/>
              <a:t>fost</a:t>
            </a:r>
            <a:r>
              <a:rPr dirty="0"/>
              <a:t> </a:t>
            </a:r>
            <a:r>
              <a:rPr dirty="0" err="1"/>
              <a:t>foarte</a:t>
            </a:r>
            <a:r>
              <a:rPr dirty="0"/>
              <a:t> </a:t>
            </a:r>
            <a:r>
              <a:rPr dirty="0" err="1"/>
              <a:t>frumoasa</a:t>
            </a:r>
            <a:r>
              <a:rPr dirty="0"/>
              <a:t> </a:t>
            </a:r>
            <a:r>
              <a:rPr dirty="0" err="1"/>
              <a:t>pentru</a:t>
            </a:r>
            <a:r>
              <a:rPr dirty="0"/>
              <a:t> mine. Am </a:t>
            </a:r>
            <a:r>
              <a:rPr dirty="0" err="1"/>
              <a:t>invatat</a:t>
            </a:r>
            <a:r>
              <a:rPr dirty="0"/>
              <a:t> </a:t>
            </a:r>
            <a:r>
              <a:rPr dirty="0" err="1"/>
              <a:t>lucruri</a:t>
            </a:r>
            <a:r>
              <a:rPr dirty="0"/>
              <a:t> </a:t>
            </a:r>
            <a:r>
              <a:rPr dirty="0" err="1"/>
              <a:t>noi</a:t>
            </a:r>
            <a:r>
              <a:rPr dirty="0"/>
              <a:t>, am </a:t>
            </a:r>
            <a:r>
              <a:rPr dirty="0" err="1"/>
              <a:t>cunoscut</a:t>
            </a:r>
            <a:r>
              <a:rPr dirty="0"/>
              <a:t> </a:t>
            </a:r>
            <a:r>
              <a:rPr dirty="0" err="1"/>
              <a:t>oameni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am </a:t>
            </a:r>
            <a:r>
              <a:rPr dirty="0" err="1"/>
              <a:t>avut</a:t>
            </a:r>
            <a:r>
              <a:rPr dirty="0"/>
              <a:t> </a:t>
            </a:r>
            <a:r>
              <a:rPr dirty="0" err="1"/>
              <a:t>parte</a:t>
            </a:r>
            <a:r>
              <a:rPr dirty="0"/>
              <a:t> de </a:t>
            </a:r>
            <a:r>
              <a:rPr dirty="0" err="1"/>
              <a:t>momente</a:t>
            </a:r>
            <a:r>
              <a:rPr dirty="0"/>
              <a:t> pe care nu le </a:t>
            </a:r>
            <a:r>
              <a:rPr dirty="0" err="1"/>
              <a:t>voi</a:t>
            </a:r>
            <a:r>
              <a:rPr dirty="0"/>
              <a:t> </a:t>
            </a:r>
            <a:r>
              <a:rPr dirty="0" err="1"/>
              <a:t>uita</a:t>
            </a:r>
            <a:r>
              <a:rPr dirty="0"/>
              <a:t>. Ma </a:t>
            </a:r>
            <a:r>
              <a:rPr dirty="0" err="1"/>
              <a:t>bucur</a:t>
            </a:r>
            <a:r>
              <a:rPr dirty="0"/>
              <a:t> ca am </a:t>
            </a:r>
            <a:r>
              <a:rPr dirty="0" err="1"/>
              <a:t>participat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as </a:t>
            </a:r>
            <a:r>
              <a:rPr dirty="0" err="1"/>
              <a:t>repeta</a:t>
            </a:r>
            <a:r>
              <a:rPr dirty="0"/>
              <a:t> </a:t>
            </a:r>
            <a:r>
              <a:rPr dirty="0" err="1"/>
              <a:t>experienta</a:t>
            </a:r>
            <a:r>
              <a:rPr dirty="0"/>
              <a:t> </a:t>
            </a:r>
            <a:r>
              <a:rPr dirty="0" err="1"/>
              <a:t>oricand</a:t>
            </a:r>
            <a:r>
              <a:rPr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1"/>
            <a:ext cx="7777113" cy="68580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</p:txBody>
      </p:sp>
      <p:pic>
        <p:nvPicPr>
          <p:cNvPr id="5" name="Picture 4" descr="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31" y="784782"/>
            <a:ext cx="1747330" cy="2329773"/>
          </a:xfrm>
          <a:prstGeom prst="rect">
            <a:avLst/>
          </a:prstGeom>
        </p:spPr>
      </p:pic>
      <p:pic>
        <p:nvPicPr>
          <p:cNvPr id="6" name="Picture 5" descr="i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591" y="784778"/>
            <a:ext cx="1747331" cy="2329774"/>
          </a:xfrm>
          <a:prstGeom prst="rect">
            <a:avLst/>
          </a:prstGeom>
        </p:spPr>
      </p:pic>
      <p:pic>
        <p:nvPicPr>
          <p:cNvPr id="7" name="Picture 6" descr="i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32" y="3821386"/>
            <a:ext cx="1747330" cy="2329773"/>
          </a:xfrm>
          <a:prstGeom prst="rect">
            <a:avLst/>
          </a:prstGeom>
        </p:spPr>
      </p:pic>
      <p:pic>
        <p:nvPicPr>
          <p:cNvPr id="8" name="Picture 7" descr="i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591" y="3821386"/>
            <a:ext cx="1747331" cy="2329775"/>
          </a:xfrm>
          <a:prstGeom prst="rect">
            <a:avLst/>
          </a:prstGeom>
        </p:spPr>
      </p:pic>
      <p:pic>
        <p:nvPicPr>
          <p:cNvPr id="9" name="Picture 8" descr="i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2250" y="784778"/>
            <a:ext cx="1747331" cy="2329774"/>
          </a:xfrm>
          <a:prstGeom prst="rect">
            <a:avLst/>
          </a:prstGeom>
        </p:spPr>
      </p:pic>
      <p:pic>
        <p:nvPicPr>
          <p:cNvPr id="10" name="Picture 9" descr="i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2250" y="3821387"/>
            <a:ext cx="1747331" cy="23297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302</Words>
  <Application>Microsoft Office PowerPoint</Application>
  <PresentationFormat>Ecran lat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SECRETARIAT</cp:lastModifiedBy>
  <cp:revision>2</cp:revision>
  <dcterms:created xsi:type="dcterms:W3CDTF">2013-01-27T09:14:16Z</dcterms:created>
  <dcterms:modified xsi:type="dcterms:W3CDTF">2026-07-03T08:51:14Z</dcterms:modified>
  <cp:category/>
</cp:coreProperties>
</file>