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69" r:id="rId5"/>
    <p:sldId id="270" r:id="rId6"/>
    <p:sldId id="271"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105" d="100"/>
          <a:sy n="105" d="100"/>
        </p:scale>
        <p:origin x="834" y="114"/>
      </p:cViewPr>
      <p:guideLst/>
    </p:cSldViewPr>
  </p:slideViewPr>
  <p:outlineViewPr>
    <p:cViewPr>
      <p:scale>
        <a:sx n="33" d="100"/>
        <a:sy n="33" d="100"/>
      </p:scale>
      <p:origin x="0" y="-739"/>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34131B-490D-61DE-E87E-99BDD32091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FFC8CB-389B-F06B-B5CA-4117D75EFA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3FA32C-E7C1-4AF1-A742-B849E80ABA91}" type="datetimeFigureOut">
              <a:rPr lang="en-US" smtClean="0"/>
              <a:t>7/3/2026</a:t>
            </a:fld>
            <a:endParaRPr lang="en-US"/>
          </a:p>
        </p:txBody>
      </p:sp>
      <p:sp>
        <p:nvSpPr>
          <p:cNvPr id="4" name="Footer Placeholder 3">
            <a:extLst>
              <a:ext uri="{FF2B5EF4-FFF2-40B4-BE49-F238E27FC236}">
                <a16:creationId xmlns:a16="http://schemas.microsoft.com/office/drawing/2014/main" id="{611B8DE8-92E3-F877-535C-691A222AAF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3F6390-1BDE-1A24-676E-FD24F74C0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16BF9D-67EF-4C62-8F60-FDEBE827B15A}" type="slidenum">
              <a:rPr lang="en-US" smtClean="0"/>
              <a:t>‹#›</a:t>
            </a:fld>
            <a:endParaRPr lang="en-US"/>
          </a:p>
        </p:txBody>
      </p:sp>
    </p:spTree>
    <p:extLst>
      <p:ext uri="{BB962C8B-B14F-4D97-AF65-F5344CB8AC3E}">
        <p14:creationId xmlns:p14="http://schemas.microsoft.com/office/powerpoint/2010/main" val="1092512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D7DB4-CCF9-43C7-AE68-92DFF6799165}" type="datetimeFigureOut">
              <a:rPr lang="en-US" smtClean="0"/>
              <a:t>7/3/2026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57017-9332-472A-BA84-57B1579F34B4}" type="slidenum">
              <a:rPr lang="en-US" smtClean="0"/>
              <a:t>‹#›</a:t>
            </a:fld>
            <a:endParaRPr lang="en-US"/>
          </a:p>
        </p:txBody>
      </p:sp>
    </p:spTree>
    <p:extLst>
      <p:ext uri="{BB962C8B-B14F-4D97-AF65-F5344CB8AC3E}">
        <p14:creationId xmlns:p14="http://schemas.microsoft.com/office/powerpoint/2010/main" val="6223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57017-9332-472A-BA84-57B1579F34B4}" type="slidenum">
              <a:rPr lang="en-US" smtClean="0"/>
              <a:t>1</a:t>
            </a:fld>
            <a:endParaRPr lang="en-US"/>
          </a:p>
        </p:txBody>
      </p:sp>
    </p:spTree>
    <p:extLst>
      <p:ext uri="{BB962C8B-B14F-4D97-AF65-F5344CB8AC3E}">
        <p14:creationId xmlns:p14="http://schemas.microsoft.com/office/powerpoint/2010/main" val="149107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57017-9332-472A-BA84-57B1579F34B4}" type="slidenum">
              <a:rPr lang="en-US" smtClean="0"/>
              <a:t>2</a:t>
            </a:fld>
            <a:endParaRPr lang="en-US"/>
          </a:p>
        </p:txBody>
      </p:sp>
    </p:spTree>
    <p:extLst>
      <p:ext uri="{BB962C8B-B14F-4D97-AF65-F5344CB8AC3E}">
        <p14:creationId xmlns:p14="http://schemas.microsoft.com/office/powerpoint/2010/main" val="37709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57017-9332-472A-BA84-57B1579F34B4}" type="slidenum">
              <a:rPr lang="en-US" smtClean="0"/>
              <a:t>3</a:t>
            </a:fld>
            <a:endParaRPr lang="en-US"/>
          </a:p>
        </p:txBody>
      </p:sp>
    </p:spTree>
    <p:extLst>
      <p:ext uri="{BB962C8B-B14F-4D97-AF65-F5344CB8AC3E}">
        <p14:creationId xmlns:p14="http://schemas.microsoft.com/office/powerpoint/2010/main" val="136671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57017-9332-472A-BA84-57B1579F34B4}" type="slidenum">
              <a:rPr lang="en-US" smtClean="0"/>
              <a:t>4</a:t>
            </a:fld>
            <a:endParaRPr lang="en-US"/>
          </a:p>
        </p:txBody>
      </p:sp>
    </p:spTree>
    <p:extLst>
      <p:ext uri="{BB962C8B-B14F-4D97-AF65-F5344CB8AC3E}">
        <p14:creationId xmlns:p14="http://schemas.microsoft.com/office/powerpoint/2010/main" val="36890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57017-9332-472A-BA84-57B1579F34B4}" type="slidenum">
              <a:rPr lang="en-US" smtClean="0"/>
              <a:t>5</a:t>
            </a:fld>
            <a:endParaRPr lang="en-US"/>
          </a:p>
        </p:txBody>
      </p:sp>
    </p:spTree>
    <p:extLst>
      <p:ext uri="{BB962C8B-B14F-4D97-AF65-F5344CB8AC3E}">
        <p14:creationId xmlns:p14="http://schemas.microsoft.com/office/powerpoint/2010/main" val="385108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2"/>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81BD2F3C-D20E-A690-0DE8-A614F7569BFB}"/>
              </a:ext>
              <a:ext uri="{C183D7F6-B498-43B3-948B-1728B52AA6E4}">
                <adec:decorative xmlns:adec="http://schemas.microsoft.com/office/drawing/2017/decorative" val="1"/>
              </a:ext>
            </a:extLst>
          </p:cNvPr>
          <p:cNvSpPr/>
          <p:nvPr userDrawn="1"/>
        </p:nvSpPr>
        <p:spPr>
          <a:xfrm rot="5061267" flipH="1">
            <a:off x="4555875" y="1363724"/>
            <a:ext cx="4656927" cy="4157603"/>
          </a:xfrm>
          <a:custGeom>
            <a:avLst/>
            <a:gdLst>
              <a:gd name="connsiteX0" fmla="*/ 708428 w 2247902"/>
              <a:gd name="connsiteY0" fmla="*/ 1723842 h 2006878"/>
              <a:gd name="connsiteX1" fmla="*/ 713492 w 2247902"/>
              <a:gd name="connsiteY1" fmla="*/ 1781918 h 2006878"/>
              <a:gd name="connsiteX2" fmla="*/ 722716 w 2247902"/>
              <a:gd name="connsiteY2" fmla="*/ 1964962 h 2006878"/>
              <a:gd name="connsiteX3" fmla="*/ 720526 w 2247902"/>
              <a:gd name="connsiteY3" fmla="*/ 1992991 h 2006878"/>
              <a:gd name="connsiteX4" fmla="*/ 718666 w 2247902"/>
              <a:gd name="connsiteY4" fmla="*/ 2001047 h 2006878"/>
              <a:gd name="connsiteX5" fmla="*/ 712238 w 2247902"/>
              <a:gd name="connsiteY5" fmla="*/ 2006754 h 2006878"/>
              <a:gd name="connsiteX6" fmla="*/ 706318 w 2247902"/>
              <a:gd name="connsiteY6" fmla="*/ 2000876 h 2006878"/>
              <a:gd name="connsiteX7" fmla="*/ 704514 w 2247902"/>
              <a:gd name="connsiteY7" fmla="*/ 1989567 h 2006878"/>
              <a:gd name="connsiteX8" fmla="*/ 702515 w 2247902"/>
              <a:gd name="connsiteY8" fmla="*/ 1959417 h 2006878"/>
              <a:gd name="connsiteX9" fmla="*/ 695055 w 2247902"/>
              <a:gd name="connsiteY9" fmla="*/ 1844036 h 2006878"/>
              <a:gd name="connsiteX10" fmla="*/ 685557 w 2247902"/>
              <a:gd name="connsiteY10" fmla="*/ 1731926 h 2006878"/>
              <a:gd name="connsiteX11" fmla="*/ 684932 w 2247902"/>
              <a:gd name="connsiteY11" fmla="*/ 1726144 h 2006878"/>
              <a:gd name="connsiteX12" fmla="*/ 635805 w 2247902"/>
              <a:gd name="connsiteY12" fmla="*/ 1701262 h 2006878"/>
              <a:gd name="connsiteX13" fmla="*/ 623021 w 2247902"/>
              <a:gd name="connsiteY13" fmla="*/ 1687014 h 2006878"/>
              <a:gd name="connsiteX14" fmla="*/ 543320 w 2247902"/>
              <a:gd name="connsiteY14" fmla="*/ 1446265 h 2006878"/>
              <a:gd name="connsiteX15" fmla="*/ 497356 w 2247902"/>
              <a:gd name="connsiteY15" fmla="*/ 1301561 h 2006878"/>
              <a:gd name="connsiteX16" fmla="*/ 354568 w 2247902"/>
              <a:gd name="connsiteY16" fmla="*/ 1118546 h 2006878"/>
              <a:gd name="connsiteX17" fmla="*/ 297352 w 2247902"/>
              <a:gd name="connsiteY17" fmla="*/ 1071493 h 2006878"/>
              <a:gd name="connsiteX18" fmla="*/ 240480 w 2247902"/>
              <a:gd name="connsiteY18" fmla="*/ 1000140 h 2006878"/>
              <a:gd name="connsiteX19" fmla="*/ 214347 w 2247902"/>
              <a:gd name="connsiteY19" fmla="*/ 949141 h 2006878"/>
              <a:gd name="connsiteX20" fmla="*/ 98010 w 2247902"/>
              <a:gd name="connsiteY20" fmla="*/ 804038 h 2006878"/>
              <a:gd name="connsiteX21" fmla="*/ 10883 w 2247902"/>
              <a:gd name="connsiteY21" fmla="*/ 726243 h 2006878"/>
              <a:gd name="connsiteX22" fmla="*/ 7026 w 2247902"/>
              <a:gd name="connsiteY22" fmla="*/ 705447 h 2006878"/>
              <a:gd name="connsiteX23" fmla="*/ 54628 w 2247902"/>
              <a:gd name="connsiteY23" fmla="*/ 671274 h 2006878"/>
              <a:gd name="connsiteX24" fmla="*/ 101684 w 2247902"/>
              <a:gd name="connsiteY24" fmla="*/ 678213 h 2006878"/>
              <a:gd name="connsiteX25" fmla="*/ 158964 w 2247902"/>
              <a:gd name="connsiteY25" fmla="*/ 712053 h 2006878"/>
              <a:gd name="connsiteX26" fmla="*/ 246164 w 2247902"/>
              <a:gd name="connsiteY26" fmla="*/ 804330 h 2006878"/>
              <a:gd name="connsiteX27" fmla="*/ 307295 w 2247902"/>
              <a:gd name="connsiteY27" fmla="*/ 890104 h 2006878"/>
              <a:gd name="connsiteX28" fmla="*/ 383787 w 2247902"/>
              <a:gd name="connsiteY28" fmla="*/ 980956 h 2006878"/>
              <a:gd name="connsiteX29" fmla="*/ 462362 w 2247902"/>
              <a:gd name="connsiteY29" fmla="*/ 1067366 h 2006878"/>
              <a:gd name="connsiteX30" fmla="*/ 588957 w 2247902"/>
              <a:gd name="connsiteY30" fmla="*/ 1336563 h 2006878"/>
              <a:gd name="connsiteX31" fmla="*/ 618567 w 2247902"/>
              <a:gd name="connsiteY31" fmla="*/ 1485671 h 2006878"/>
              <a:gd name="connsiteX32" fmla="*/ 670634 w 2247902"/>
              <a:gd name="connsiteY32" fmla="*/ 1641294 h 2006878"/>
              <a:gd name="connsiteX33" fmla="*/ 678323 w 2247902"/>
              <a:gd name="connsiteY33" fmla="*/ 1652336 h 2006878"/>
              <a:gd name="connsiteX34" fmla="*/ 678290 w 2247902"/>
              <a:gd name="connsiteY34" fmla="*/ 1641569 h 2006878"/>
              <a:gd name="connsiteX35" fmla="*/ 671066 w 2247902"/>
              <a:gd name="connsiteY35" fmla="*/ 1474010 h 2006878"/>
              <a:gd name="connsiteX36" fmla="*/ 692960 w 2247902"/>
              <a:gd name="connsiteY36" fmla="*/ 1274568 h 2006878"/>
              <a:gd name="connsiteX37" fmla="*/ 694101 w 2247902"/>
              <a:gd name="connsiteY37" fmla="*/ 1267244 h 2006878"/>
              <a:gd name="connsiteX38" fmla="*/ 649887 w 2247902"/>
              <a:gd name="connsiteY38" fmla="*/ 1199115 h 2006878"/>
              <a:gd name="connsiteX39" fmla="*/ 648945 w 2247902"/>
              <a:gd name="connsiteY39" fmla="*/ 1189014 h 2006878"/>
              <a:gd name="connsiteX40" fmla="*/ 663280 w 2247902"/>
              <a:gd name="connsiteY40" fmla="*/ 1085865 h 2006878"/>
              <a:gd name="connsiteX41" fmla="*/ 629065 w 2247902"/>
              <a:gd name="connsiteY41" fmla="*/ 825268 h 2006878"/>
              <a:gd name="connsiteX42" fmla="*/ 542014 w 2247902"/>
              <a:gd name="connsiteY42" fmla="*/ 677391 h 2006878"/>
              <a:gd name="connsiteX43" fmla="*/ 451484 w 2247902"/>
              <a:gd name="connsiteY43" fmla="*/ 554968 h 2006878"/>
              <a:gd name="connsiteX44" fmla="*/ 371514 w 2247902"/>
              <a:gd name="connsiteY44" fmla="*/ 416221 h 2006878"/>
              <a:gd name="connsiteX45" fmla="*/ 331873 w 2247902"/>
              <a:gd name="connsiteY45" fmla="*/ 265623 h 2006878"/>
              <a:gd name="connsiteX46" fmla="*/ 326570 w 2247902"/>
              <a:gd name="connsiteY46" fmla="*/ 224065 h 2006878"/>
              <a:gd name="connsiteX47" fmla="*/ 353814 w 2247902"/>
              <a:gd name="connsiteY47" fmla="*/ 225972 h 2006878"/>
              <a:gd name="connsiteX48" fmla="*/ 414925 w 2247902"/>
              <a:gd name="connsiteY48" fmla="*/ 258464 h 2006878"/>
              <a:gd name="connsiteX49" fmla="*/ 461716 w 2247902"/>
              <a:gd name="connsiteY49" fmla="*/ 312910 h 2006878"/>
              <a:gd name="connsiteX50" fmla="*/ 517876 w 2247902"/>
              <a:gd name="connsiteY50" fmla="*/ 412753 h 2006878"/>
              <a:gd name="connsiteX51" fmla="*/ 547590 w 2247902"/>
              <a:gd name="connsiteY51" fmla="*/ 475925 h 2006878"/>
              <a:gd name="connsiteX52" fmla="*/ 613330 w 2247902"/>
              <a:gd name="connsiteY52" fmla="*/ 596654 h 2006878"/>
              <a:gd name="connsiteX53" fmla="*/ 684316 w 2247902"/>
              <a:gd name="connsiteY53" fmla="*/ 732143 h 2006878"/>
              <a:gd name="connsiteX54" fmla="*/ 725486 w 2247902"/>
              <a:gd name="connsiteY54" fmla="*/ 906968 h 2006878"/>
              <a:gd name="connsiteX55" fmla="*/ 728981 w 2247902"/>
              <a:gd name="connsiteY55" fmla="*/ 1023490 h 2006878"/>
              <a:gd name="connsiteX56" fmla="*/ 719943 w 2247902"/>
              <a:gd name="connsiteY56" fmla="*/ 1142942 h 2006878"/>
              <a:gd name="connsiteX57" fmla="*/ 717520 w 2247902"/>
              <a:gd name="connsiteY57" fmla="*/ 1184753 h 2006878"/>
              <a:gd name="connsiteX58" fmla="*/ 760837 w 2247902"/>
              <a:gd name="connsiteY58" fmla="*/ 1091381 h 2006878"/>
              <a:gd name="connsiteX59" fmla="*/ 817680 w 2247902"/>
              <a:gd name="connsiteY59" fmla="*/ 1004582 h 2006878"/>
              <a:gd name="connsiteX60" fmla="*/ 797072 w 2247902"/>
              <a:gd name="connsiteY60" fmla="*/ 956017 h 2006878"/>
              <a:gd name="connsiteX61" fmla="*/ 773307 w 2247902"/>
              <a:gd name="connsiteY61" fmla="*/ 826019 h 2006878"/>
              <a:gd name="connsiteX62" fmla="*/ 763791 w 2247902"/>
              <a:gd name="connsiteY62" fmla="*/ 701416 h 2006878"/>
              <a:gd name="connsiteX63" fmla="*/ 810648 w 2247902"/>
              <a:gd name="connsiteY63" fmla="*/ 440209 h 2006878"/>
              <a:gd name="connsiteX64" fmla="*/ 902980 w 2247902"/>
              <a:gd name="connsiteY64" fmla="*/ 310142 h 2006878"/>
              <a:gd name="connsiteX65" fmla="*/ 1038902 w 2247902"/>
              <a:gd name="connsiteY65" fmla="*/ 237635 h 2006878"/>
              <a:gd name="connsiteX66" fmla="*/ 1148430 w 2247902"/>
              <a:gd name="connsiteY66" fmla="*/ 210994 h 2006878"/>
              <a:gd name="connsiteX67" fmla="*/ 1375668 w 2247902"/>
              <a:gd name="connsiteY67" fmla="*/ 118458 h 2006878"/>
              <a:gd name="connsiteX68" fmla="*/ 1530382 w 2247902"/>
              <a:gd name="connsiteY68" fmla="*/ 36148 h 2006878"/>
              <a:gd name="connsiteX69" fmla="*/ 1632366 w 2247902"/>
              <a:gd name="connsiteY69" fmla="*/ 3058 h 2006878"/>
              <a:gd name="connsiteX70" fmla="*/ 1659122 w 2247902"/>
              <a:gd name="connsiteY70" fmla="*/ 0 h 2006878"/>
              <a:gd name="connsiteX71" fmla="*/ 1657408 w 2247902"/>
              <a:gd name="connsiteY71" fmla="*/ 4975 h 2006878"/>
              <a:gd name="connsiteX72" fmla="*/ 1560919 w 2247902"/>
              <a:gd name="connsiteY72" fmla="*/ 127847 h 2006878"/>
              <a:gd name="connsiteX73" fmla="*/ 1391079 w 2247902"/>
              <a:gd name="connsiteY73" fmla="*/ 237361 h 2006878"/>
              <a:gd name="connsiteX74" fmla="*/ 1262053 w 2247902"/>
              <a:gd name="connsiteY74" fmla="*/ 285634 h 2006878"/>
              <a:gd name="connsiteX75" fmla="*/ 1102595 w 2247902"/>
              <a:gd name="connsiteY75" fmla="*/ 355833 h 2006878"/>
              <a:gd name="connsiteX76" fmla="*/ 972922 w 2247902"/>
              <a:gd name="connsiteY76" fmla="*/ 447956 h 2006878"/>
              <a:gd name="connsiteX77" fmla="*/ 838039 w 2247902"/>
              <a:gd name="connsiteY77" fmla="*/ 686519 h 2006878"/>
              <a:gd name="connsiteX78" fmla="*/ 821342 w 2247902"/>
              <a:gd name="connsiteY78" fmla="*/ 822352 h 2006878"/>
              <a:gd name="connsiteX79" fmla="*/ 836407 w 2247902"/>
              <a:gd name="connsiteY79" fmla="*/ 900909 h 2006878"/>
              <a:gd name="connsiteX80" fmla="*/ 847605 w 2247902"/>
              <a:gd name="connsiteY80" fmla="*/ 923070 h 2006878"/>
              <a:gd name="connsiteX81" fmla="*/ 850288 w 2247902"/>
              <a:gd name="connsiteY81" fmla="*/ 934693 h 2006878"/>
              <a:gd name="connsiteX82" fmla="*/ 843701 w 2247902"/>
              <a:gd name="connsiteY82" fmla="*/ 965177 h 2006878"/>
              <a:gd name="connsiteX83" fmla="*/ 841566 w 2247902"/>
              <a:gd name="connsiteY83" fmla="*/ 974345 h 2006878"/>
              <a:gd name="connsiteX84" fmla="*/ 848849 w 2247902"/>
              <a:gd name="connsiteY84" fmla="*/ 967726 h 2006878"/>
              <a:gd name="connsiteX85" fmla="*/ 1009641 w 2247902"/>
              <a:gd name="connsiteY85" fmla="*/ 841093 h 2006878"/>
              <a:gd name="connsiteX86" fmla="*/ 1019166 w 2247902"/>
              <a:gd name="connsiteY86" fmla="*/ 825665 h 2006878"/>
              <a:gd name="connsiteX87" fmla="*/ 1027367 w 2247902"/>
              <a:gd name="connsiteY87" fmla="*/ 791420 h 2006878"/>
              <a:gd name="connsiteX88" fmla="*/ 1066572 w 2247902"/>
              <a:gd name="connsiteY88" fmla="*/ 719312 h 2006878"/>
              <a:gd name="connsiteX89" fmla="*/ 1160812 w 2247902"/>
              <a:gd name="connsiteY89" fmla="*/ 617853 h 2006878"/>
              <a:gd name="connsiteX90" fmla="*/ 1295458 w 2247902"/>
              <a:gd name="connsiteY90" fmla="*/ 541668 h 2006878"/>
              <a:gd name="connsiteX91" fmla="*/ 1400690 w 2247902"/>
              <a:gd name="connsiteY91" fmla="*/ 501277 h 2006878"/>
              <a:gd name="connsiteX92" fmla="*/ 1600724 w 2247902"/>
              <a:gd name="connsiteY92" fmla="*/ 374620 h 2006878"/>
              <a:gd name="connsiteX93" fmla="*/ 1714967 w 2247902"/>
              <a:gd name="connsiteY93" fmla="*/ 275418 h 2006878"/>
              <a:gd name="connsiteX94" fmla="*/ 1860443 w 2247902"/>
              <a:gd name="connsiteY94" fmla="*/ 190596 h 2006878"/>
              <a:gd name="connsiteX95" fmla="*/ 1934499 w 2247902"/>
              <a:gd name="connsiteY95" fmla="*/ 173799 h 2006878"/>
              <a:gd name="connsiteX96" fmla="*/ 1962331 w 2247902"/>
              <a:gd name="connsiteY96" fmla="*/ 174210 h 2006878"/>
              <a:gd name="connsiteX97" fmla="*/ 1963027 w 2247902"/>
              <a:gd name="connsiteY97" fmla="*/ 176408 h 2006878"/>
              <a:gd name="connsiteX98" fmla="*/ 1954445 w 2247902"/>
              <a:gd name="connsiteY98" fmla="*/ 183270 h 2006878"/>
              <a:gd name="connsiteX99" fmla="*/ 1849432 w 2247902"/>
              <a:gd name="connsiteY99" fmla="*/ 253360 h 2006878"/>
              <a:gd name="connsiteX100" fmla="*/ 1667199 w 2247902"/>
              <a:gd name="connsiteY100" fmla="*/ 395502 h 2006878"/>
              <a:gd name="connsiteX101" fmla="*/ 1513047 w 2247902"/>
              <a:gd name="connsiteY101" fmla="*/ 528078 h 2006878"/>
              <a:gd name="connsiteX102" fmla="*/ 1469032 w 2247902"/>
              <a:gd name="connsiteY102" fmla="*/ 558013 h 2006878"/>
              <a:gd name="connsiteX103" fmla="*/ 1316822 w 2247902"/>
              <a:gd name="connsiteY103" fmla="*/ 627498 h 2006878"/>
              <a:gd name="connsiteX104" fmla="*/ 1251995 w 2247902"/>
              <a:gd name="connsiteY104" fmla="*/ 650474 h 2006878"/>
              <a:gd name="connsiteX105" fmla="*/ 1156269 w 2247902"/>
              <a:gd name="connsiteY105" fmla="*/ 721099 h 2006878"/>
              <a:gd name="connsiteX106" fmla="*/ 1138019 w 2247902"/>
              <a:gd name="connsiteY106" fmla="*/ 747706 h 2006878"/>
              <a:gd name="connsiteX107" fmla="*/ 1126132 w 2247902"/>
              <a:gd name="connsiteY107" fmla="*/ 760415 h 2006878"/>
              <a:gd name="connsiteX108" fmla="*/ 1065743 w 2247902"/>
              <a:gd name="connsiteY108" fmla="*/ 808421 h 2006878"/>
              <a:gd name="connsiteX109" fmla="*/ 1059857 w 2247902"/>
              <a:gd name="connsiteY109" fmla="*/ 812718 h 2006878"/>
              <a:gd name="connsiteX110" fmla="*/ 1061143 w 2247902"/>
              <a:gd name="connsiteY110" fmla="*/ 814534 h 2006878"/>
              <a:gd name="connsiteX111" fmla="*/ 1066496 w 2247902"/>
              <a:gd name="connsiteY111" fmla="*/ 813196 h 2006878"/>
              <a:gd name="connsiteX112" fmla="*/ 1247099 w 2247902"/>
              <a:gd name="connsiteY112" fmla="*/ 763266 h 2006878"/>
              <a:gd name="connsiteX113" fmla="*/ 1410539 w 2247902"/>
              <a:gd name="connsiteY113" fmla="*/ 741836 h 2006878"/>
              <a:gd name="connsiteX114" fmla="*/ 1652340 w 2247902"/>
              <a:gd name="connsiteY114" fmla="*/ 691812 h 2006878"/>
              <a:gd name="connsiteX115" fmla="*/ 1665171 w 2247902"/>
              <a:gd name="connsiteY115" fmla="*/ 687306 h 2006878"/>
              <a:gd name="connsiteX116" fmla="*/ 1702728 w 2247902"/>
              <a:gd name="connsiteY116" fmla="*/ 626859 h 2006878"/>
              <a:gd name="connsiteX117" fmla="*/ 1755010 w 2247902"/>
              <a:gd name="connsiteY117" fmla="*/ 592477 h 2006878"/>
              <a:gd name="connsiteX118" fmla="*/ 1762716 w 2247902"/>
              <a:gd name="connsiteY118" fmla="*/ 590503 h 2006878"/>
              <a:gd name="connsiteX119" fmla="*/ 1791062 w 2247902"/>
              <a:gd name="connsiteY119" fmla="*/ 600617 h 2006878"/>
              <a:gd name="connsiteX120" fmla="*/ 1794044 w 2247902"/>
              <a:gd name="connsiteY120" fmla="*/ 620992 h 2006878"/>
              <a:gd name="connsiteX121" fmla="*/ 1778251 w 2247902"/>
              <a:gd name="connsiteY121" fmla="*/ 632756 h 2006878"/>
              <a:gd name="connsiteX122" fmla="*/ 1745257 w 2247902"/>
              <a:gd name="connsiteY122" fmla="*/ 648382 h 2006878"/>
              <a:gd name="connsiteX123" fmla="*/ 1734779 w 2247902"/>
              <a:gd name="connsiteY123" fmla="*/ 654988 h 2006878"/>
              <a:gd name="connsiteX124" fmla="*/ 1736865 w 2247902"/>
              <a:gd name="connsiteY124" fmla="*/ 666786 h 2006878"/>
              <a:gd name="connsiteX125" fmla="*/ 1745876 w 2247902"/>
              <a:gd name="connsiteY125" fmla="*/ 669222 h 2006878"/>
              <a:gd name="connsiteX126" fmla="*/ 1790510 w 2247902"/>
              <a:gd name="connsiteY126" fmla="*/ 679559 h 2006878"/>
              <a:gd name="connsiteX127" fmla="*/ 1807045 w 2247902"/>
              <a:gd name="connsiteY127" fmla="*/ 688172 h 2006878"/>
              <a:gd name="connsiteX128" fmla="*/ 1806569 w 2247902"/>
              <a:gd name="connsiteY128" fmla="*/ 702471 h 2006878"/>
              <a:gd name="connsiteX129" fmla="*/ 1788433 w 2247902"/>
              <a:gd name="connsiteY129" fmla="*/ 710230 h 2006878"/>
              <a:gd name="connsiteX130" fmla="*/ 1758954 w 2247902"/>
              <a:gd name="connsiteY130" fmla="*/ 716964 h 2006878"/>
              <a:gd name="connsiteX131" fmla="*/ 1749829 w 2247902"/>
              <a:gd name="connsiteY131" fmla="*/ 722550 h 2006878"/>
              <a:gd name="connsiteX132" fmla="*/ 1756896 w 2247902"/>
              <a:gd name="connsiteY132" fmla="*/ 731512 h 2006878"/>
              <a:gd name="connsiteX133" fmla="*/ 1780956 w 2247902"/>
              <a:gd name="connsiteY133" fmla="*/ 744022 h 2006878"/>
              <a:gd name="connsiteX134" fmla="*/ 1801140 w 2247902"/>
              <a:gd name="connsiteY134" fmla="*/ 760232 h 2006878"/>
              <a:gd name="connsiteX135" fmla="*/ 1799159 w 2247902"/>
              <a:gd name="connsiteY135" fmla="*/ 789478 h 2006878"/>
              <a:gd name="connsiteX136" fmla="*/ 1795206 w 2247902"/>
              <a:gd name="connsiteY136" fmla="*/ 792880 h 2006878"/>
              <a:gd name="connsiteX137" fmla="*/ 1761468 w 2247902"/>
              <a:gd name="connsiteY137" fmla="*/ 796040 h 2006878"/>
              <a:gd name="connsiteX138" fmla="*/ 1713176 w 2247902"/>
              <a:gd name="connsiteY138" fmla="*/ 765185 h 2006878"/>
              <a:gd name="connsiteX139" fmla="*/ 1674114 w 2247902"/>
              <a:gd name="connsiteY139" fmla="*/ 718502 h 2006878"/>
              <a:gd name="connsiteX140" fmla="*/ 1670181 w 2247902"/>
              <a:gd name="connsiteY140" fmla="*/ 711165 h 2006878"/>
              <a:gd name="connsiteX141" fmla="*/ 1668400 w 2247902"/>
              <a:gd name="connsiteY141" fmla="*/ 709269 h 2006878"/>
              <a:gd name="connsiteX142" fmla="*/ 1659760 w 2247902"/>
              <a:gd name="connsiteY142" fmla="*/ 711652 h 2006878"/>
              <a:gd name="connsiteX143" fmla="*/ 1508646 w 2247902"/>
              <a:gd name="connsiteY143" fmla="*/ 747574 h 2006878"/>
              <a:gd name="connsiteX144" fmla="*/ 1357608 w 2247902"/>
              <a:gd name="connsiteY144" fmla="*/ 767016 h 2006878"/>
              <a:gd name="connsiteX145" fmla="*/ 1160365 w 2247902"/>
              <a:gd name="connsiteY145" fmla="*/ 800932 h 2006878"/>
              <a:gd name="connsiteX146" fmla="*/ 800383 w 2247902"/>
              <a:gd name="connsiteY146" fmla="*/ 1068459 h 2006878"/>
              <a:gd name="connsiteX147" fmla="*/ 747929 w 2247902"/>
              <a:gd name="connsiteY147" fmla="*/ 1172569 h 2006878"/>
              <a:gd name="connsiteX148" fmla="*/ 744627 w 2247902"/>
              <a:gd name="connsiteY148" fmla="*/ 1181329 h 2006878"/>
              <a:gd name="connsiteX149" fmla="*/ 747183 w 2247902"/>
              <a:gd name="connsiteY149" fmla="*/ 1181291 h 2006878"/>
              <a:gd name="connsiteX150" fmla="*/ 862013 w 2247902"/>
              <a:gd name="connsiteY150" fmla="*/ 1121551 h 2006878"/>
              <a:gd name="connsiteX151" fmla="*/ 952472 w 2247902"/>
              <a:gd name="connsiteY151" fmla="*/ 1100636 h 2006878"/>
              <a:gd name="connsiteX152" fmla="*/ 1060247 w 2247902"/>
              <a:gd name="connsiteY152" fmla="*/ 1059452 h 2006878"/>
              <a:gd name="connsiteX153" fmla="*/ 1159917 w 2247902"/>
              <a:gd name="connsiteY153" fmla="*/ 989107 h 2006878"/>
              <a:gd name="connsiteX154" fmla="*/ 1245775 w 2247902"/>
              <a:gd name="connsiteY154" fmla="*/ 922785 h 2006878"/>
              <a:gd name="connsiteX155" fmla="*/ 1322537 w 2247902"/>
              <a:gd name="connsiteY155" fmla="*/ 880926 h 2006878"/>
              <a:gd name="connsiteX156" fmla="*/ 1364838 w 2247902"/>
              <a:gd name="connsiteY156" fmla="*/ 870121 h 2006878"/>
              <a:gd name="connsiteX157" fmla="*/ 1434370 w 2247902"/>
              <a:gd name="connsiteY157" fmla="*/ 905427 h 2006878"/>
              <a:gd name="connsiteX158" fmla="*/ 1436475 w 2247902"/>
              <a:gd name="connsiteY158" fmla="*/ 910858 h 2006878"/>
              <a:gd name="connsiteX159" fmla="*/ 1427922 w 2247902"/>
              <a:gd name="connsiteY159" fmla="*/ 914719 h 2006878"/>
              <a:gd name="connsiteX160" fmla="*/ 1348798 w 2247902"/>
              <a:gd name="connsiteY160" fmla="*/ 944490 h 2006878"/>
              <a:gd name="connsiteX161" fmla="*/ 1187701 w 2247902"/>
              <a:gd name="connsiteY161" fmla="*/ 1039574 h 2006878"/>
              <a:gd name="connsiteX162" fmla="*/ 1104253 w 2247902"/>
              <a:gd name="connsiteY162" fmla="*/ 1107351 h 2006878"/>
              <a:gd name="connsiteX163" fmla="*/ 1028081 w 2247902"/>
              <a:gd name="connsiteY163" fmla="*/ 1160405 h 2006878"/>
              <a:gd name="connsiteX164" fmla="*/ 927193 w 2247902"/>
              <a:gd name="connsiteY164" fmla="*/ 1198231 h 2006878"/>
              <a:gd name="connsiteX165" fmla="*/ 840377 w 2247902"/>
              <a:gd name="connsiteY165" fmla="*/ 1210415 h 2006878"/>
              <a:gd name="connsiteX166" fmla="*/ 782833 w 2247902"/>
              <a:gd name="connsiteY166" fmla="*/ 1230645 h 2006878"/>
              <a:gd name="connsiteX167" fmla="*/ 768733 w 2247902"/>
              <a:gd name="connsiteY167" fmla="*/ 1237008 h 2006878"/>
              <a:gd name="connsiteX168" fmla="*/ 723070 w 2247902"/>
              <a:gd name="connsiteY168" fmla="*/ 1257353 h 2006878"/>
              <a:gd name="connsiteX169" fmla="*/ 718151 w 2247902"/>
              <a:gd name="connsiteY169" fmla="*/ 1265732 h 2006878"/>
              <a:gd name="connsiteX170" fmla="*/ 704353 w 2247902"/>
              <a:gd name="connsiteY170" fmla="*/ 1337266 h 2006878"/>
              <a:gd name="connsiteX171" fmla="*/ 697470 w 2247902"/>
              <a:gd name="connsiteY171" fmla="*/ 1574277 h 2006878"/>
              <a:gd name="connsiteX172" fmla="*/ 704587 w 2247902"/>
              <a:gd name="connsiteY172" fmla="*/ 1679253 h 2006878"/>
              <a:gd name="connsiteX173" fmla="*/ 706299 w 2247902"/>
              <a:gd name="connsiteY173" fmla="*/ 1694519 h 2006878"/>
              <a:gd name="connsiteX174" fmla="*/ 712734 w 2247902"/>
              <a:gd name="connsiteY174" fmla="*/ 1685597 h 2006878"/>
              <a:gd name="connsiteX175" fmla="*/ 786610 w 2247902"/>
              <a:gd name="connsiteY175" fmla="*/ 1584654 h 2006878"/>
              <a:gd name="connsiteX176" fmla="*/ 992896 w 2247902"/>
              <a:gd name="connsiteY176" fmla="*/ 1431675 h 2006878"/>
              <a:gd name="connsiteX177" fmla="*/ 1078640 w 2247902"/>
              <a:gd name="connsiteY177" fmla="*/ 1398785 h 2006878"/>
              <a:gd name="connsiteX178" fmla="*/ 1204399 w 2247902"/>
              <a:gd name="connsiteY178" fmla="*/ 1322096 h 2006878"/>
              <a:gd name="connsiteX179" fmla="*/ 1355589 w 2247902"/>
              <a:gd name="connsiteY179" fmla="*/ 1185866 h 2006878"/>
              <a:gd name="connsiteX180" fmla="*/ 1469679 w 2247902"/>
              <a:gd name="connsiteY180" fmla="*/ 1094729 h 2006878"/>
              <a:gd name="connsiteX181" fmla="*/ 1625356 w 2247902"/>
              <a:gd name="connsiteY181" fmla="*/ 1020408 h 2006878"/>
              <a:gd name="connsiteX182" fmla="*/ 1724416 w 2247902"/>
              <a:gd name="connsiteY182" fmla="*/ 1008282 h 2006878"/>
              <a:gd name="connsiteX183" fmla="*/ 1786891 w 2247902"/>
              <a:gd name="connsiteY183" fmla="*/ 1023300 h 2006878"/>
              <a:gd name="connsiteX184" fmla="*/ 1818628 w 2247902"/>
              <a:gd name="connsiteY184" fmla="*/ 1049665 h 2006878"/>
              <a:gd name="connsiteX185" fmla="*/ 1828658 w 2247902"/>
              <a:gd name="connsiteY185" fmla="*/ 1068450 h 2006878"/>
              <a:gd name="connsiteX186" fmla="*/ 1820609 w 2247902"/>
              <a:gd name="connsiteY186" fmla="*/ 1071284 h 2006878"/>
              <a:gd name="connsiteX187" fmla="*/ 1697384 w 2247902"/>
              <a:gd name="connsiteY187" fmla="*/ 1103271 h 2006878"/>
              <a:gd name="connsiteX188" fmla="*/ 1481576 w 2247902"/>
              <a:gd name="connsiteY188" fmla="*/ 1222665 h 2006878"/>
              <a:gd name="connsiteX189" fmla="*/ 1367343 w 2247902"/>
              <a:gd name="connsiteY189" fmla="*/ 1321925 h 2006878"/>
              <a:gd name="connsiteX190" fmla="*/ 1226582 w 2247902"/>
              <a:gd name="connsiteY190" fmla="*/ 1424332 h 2006878"/>
              <a:gd name="connsiteX191" fmla="*/ 1105377 w 2247902"/>
              <a:gd name="connsiteY191" fmla="*/ 1477462 h 2006878"/>
              <a:gd name="connsiteX192" fmla="*/ 998316 w 2247902"/>
              <a:gd name="connsiteY192" fmla="*/ 1521480 h 2006878"/>
              <a:gd name="connsiteX193" fmla="*/ 895598 w 2247902"/>
              <a:gd name="connsiteY193" fmla="*/ 1613816 h 2006878"/>
              <a:gd name="connsiteX194" fmla="*/ 859765 w 2247902"/>
              <a:gd name="connsiteY194" fmla="*/ 1678473 h 2006878"/>
              <a:gd name="connsiteX195" fmla="*/ 847938 w 2247902"/>
              <a:gd name="connsiteY195" fmla="*/ 1688774 h 2006878"/>
              <a:gd name="connsiteX196" fmla="*/ 717452 w 2247902"/>
              <a:gd name="connsiteY196" fmla="*/ 1721531 h 2006878"/>
              <a:gd name="connsiteX197" fmla="*/ 708431 w 2247902"/>
              <a:gd name="connsiteY197" fmla="*/ 1723842 h 2006878"/>
              <a:gd name="connsiteX198" fmla="*/ 266488 w 2247902"/>
              <a:gd name="connsiteY198" fmla="*/ 245886 h 2006878"/>
              <a:gd name="connsiteX199" fmla="*/ 233914 w 2247902"/>
              <a:gd name="connsiteY199" fmla="*/ 287457 h 2006878"/>
              <a:gd name="connsiteX200" fmla="*/ 213404 w 2247902"/>
              <a:gd name="connsiteY200" fmla="*/ 367612 h 2006878"/>
              <a:gd name="connsiteX201" fmla="*/ 255672 w 2247902"/>
              <a:gd name="connsiteY201" fmla="*/ 547592 h 2006878"/>
              <a:gd name="connsiteX202" fmla="*/ 340240 w 2247902"/>
              <a:gd name="connsiteY202" fmla="*/ 661068 h 2006878"/>
              <a:gd name="connsiteX203" fmla="*/ 448882 w 2247902"/>
              <a:gd name="connsiteY203" fmla="*/ 773694 h 2006878"/>
              <a:gd name="connsiteX204" fmla="*/ 535760 w 2247902"/>
              <a:gd name="connsiteY204" fmla="*/ 874915 h 2006878"/>
              <a:gd name="connsiteX205" fmla="*/ 606608 w 2247902"/>
              <a:gd name="connsiteY205" fmla="*/ 1025763 h 2006878"/>
              <a:gd name="connsiteX206" fmla="*/ 626898 w 2247902"/>
              <a:gd name="connsiteY206" fmla="*/ 1119364 h 2006878"/>
              <a:gd name="connsiteX207" fmla="*/ 635423 w 2247902"/>
              <a:gd name="connsiteY207" fmla="*/ 1156248 h 2006878"/>
              <a:gd name="connsiteX208" fmla="*/ 638735 w 2247902"/>
              <a:gd name="connsiteY208" fmla="*/ 1147992 h 2006878"/>
              <a:gd name="connsiteX209" fmla="*/ 649271 w 2247902"/>
              <a:gd name="connsiteY209" fmla="*/ 1072730 h 2006878"/>
              <a:gd name="connsiteX210" fmla="*/ 651293 w 2247902"/>
              <a:gd name="connsiteY210" fmla="*/ 962647 h 2006878"/>
              <a:gd name="connsiteX211" fmla="*/ 592635 w 2247902"/>
              <a:gd name="connsiteY211" fmla="*/ 784702 h 2006878"/>
              <a:gd name="connsiteX212" fmla="*/ 521000 w 2247902"/>
              <a:gd name="connsiteY212" fmla="*/ 677223 h 2006878"/>
              <a:gd name="connsiteX213" fmla="*/ 421344 w 2247902"/>
              <a:gd name="connsiteY213" fmla="*/ 543422 h 2006878"/>
              <a:gd name="connsiteX214" fmla="*/ 335501 w 2247902"/>
              <a:gd name="connsiteY214" fmla="*/ 361621 h 2006878"/>
              <a:gd name="connsiteX215" fmla="*/ 315467 w 2247902"/>
              <a:gd name="connsiteY215" fmla="*/ 259528 h 2006878"/>
              <a:gd name="connsiteX216" fmla="*/ 309885 w 2247902"/>
              <a:gd name="connsiteY216" fmla="*/ 225028 h 2006878"/>
              <a:gd name="connsiteX217" fmla="*/ 266490 w 2247902"/>
              <a:gd name="connsiteY217" fmla="*/ 245886 h 2006878"/>
              <a:gd name="connsiteX218" fmla="*/ 854466 w 2247902"/>
              <a:gd name="connsiteY218" fmla="*/ 906749 h 2006878"/>
              <a:gd name="connsiteX219" fmla="*/ 865213 w 2247902"/>
              <a:gd name="connsiteY219" fmla="*/ 860191 h 2006878"/>
              <a:gd name="connsiteX220" fmla="*/ 913210 w 2247902"/>
              <a:gd name="connsiteY220" fmla="*/ 686635 h 2006878"/>
              <a:gd name="connsiteX221" fmla="*/ 1031434 w 2247902"/>
              <a:gd name="connsiteY221" fmla="*/ 496273 h 2006878"/>
              <a:gd name="connsiteX222" fmla="*/ 1205446 w 2247902"/>
              <a:gd name="connsiteY222" fmla="*/ 387503 h 2006878"/>
              <a:gd name="connsiteX223" fmla="*/ 1361028 w 2247902"/>
              <a:gd name="connsiteY223" fmla="*/ 339692 h 2006878"/>
              <a:gd name="connsiteX224" fmla="*/ 1539926 w 2247902"/>
              <a:gd name="connsiteY224" fmla="*/ 279439 h 2006878"/>
              <a:gd name="connsiteX225" fmla="*/ 1668895 w 2247902"/>
              <a:gd name="connsiteY225" fmla="*/ 203244 h 2006878"/>
              <a:gd name="connsiteX226" fmla="*/ 1723121 w 2247902"/>
              <a:gd name="connsiteY226" fmla="*/ 143015 h 2006878"/>
              <a:gd name="connsiteX227" fmla="*/ 1744352 w 2247902"/>
              <a:gd name="connsiteY227" fmla="*/ 80530 h 2006878"/>
              <a:gd name="connsiteX228" fmla="*/ 1680372 w 2247902"/>
              <a:gd name="connsiteY228" fmla="*/ 2789 h 2006878"/>
              <a:gd name="connsiteX229" fmla="*/ 1674324 w 2247902"/>
              <a:gd name="connsiteY229" fmla="*/ 10778 h 2006878"/>
              <a:gd name="connsiteX230" fmla="*/ 1617955 w 2247902"/>
              <a:gd name="connsiteY230" fmla="*/ 87122 h 2006878"/>
              <a:gd name="connsiteX231" fmla="*/ 1484529 w 2247902"/>
              <a:gd name="connsiteY231" fmla="*/ 210150 h 2006878"/>
              <a:gd name="connsiteX232" fmla="*/ 1385202 w 2247902"/>
              <a:gd name="connsiteY232" fmla="*/ 258575 h 2006878"/>
              <a:gd name="connsiteX233" fmla="*/ 1244261 w 2247902"/>
              <a:gd name="connsiteY233" fmla="*/ 310722 h 2006878"/>
              <a:gd name="connsiteX234" fmla="*/ 1078802 w 2247902"/>
              <a:gd name="connsiteY234" fmla="*/ 387646 h 2006878"/>
              <a:gd name="connsiteX235" fmla="*/ 955529 w 2247902"/>
              <a:gd name="connsiteY235" fmla="*/ 489499 h 2006878"/>
              <a:gd name="connsiteX236" fmla="*/ 848134 w 2247902"/>
              <a:gd name="connsiteY236" fmla="*/ 701732 h 2006878"/>
              <a:gd name="connsiteX237" fmla="*/ 842336 w 2247902"/>
              <a:gd name="connsiteY237" fmla="*/ 872803 h 2006878"/>
              <a:gd name="connsiteX238" fmla="*/ 851681 w 2247902"/>
              <a:gd name="connsiteY238" fmla="*/ 906663 h 2006878"/>
              <a:gd name="connsiteX239" fmla="*/ 854465 w 2247902"/>
              <a:gd name="connsiteY239" fmla="*/ 906749 h 2006878"/>
              <a:gd name="connsiteX240" fmla="*/ 2108397 w 2247902"/>
              <a:gd name="connsiteY240" fmla="*/ 718825 h 2006878"/>
              <a:gd name="connsiteX241" fmla="*/ 2120580 w 2247902"/>
              <a:gd name="connsiteY241" fmla="*/ 717008 h 2006878"/>
              <a:gd name="connsiteX242" fmla="*/ 2194894 w 2247902"/>
              <a:gd name="connsiteY242" fmla="*/ 706010 h 2006878"/>
              <a:gd name="connsiteX243" fmla="*/ 2226174 w 2247902"/>
              <a:gd name="connsiteY243" fmla="*/ 694939 h 2006878"/>
              <a:gd name="connsiteX244" fmla="*/ 2238480 w 2247902"/>
              <a:gd name="connsiteY244" fmla="*/ 677182 h 2006878"/>
              <a:gd name="connsiteX245" fmla="*/ 2224869 w 2247902"/>
              <a:gd name="connsiteY245" fmla="*/ 661515 h 2006878"/>
              <a:gd name="connsiteX246" fmla="*/ 2203114 w 2247902"/>
              <a:gd name="connsiteY246" fmla="*/ 654372 h 2006878"/>
              <a:gd name="connsiteX247" fmla="*/ 2119608 w 2247902"/>
              <a:gd name="connsiteY247" fmla="*/ 641629 h 2006878"/>
              <a:gd name="connsiteX248" fmla="*/ 2106988 w 2247902"/>
              <a:gd name="connsiteY248" fmla="*/ 639858 h 2006878"/>
              <a:gd name="connsiteX249" fmla="*/ 2160718 w 2247902"/>
              <a:gd name="connsiteY249" fmla="*/ 625028 h 2006878"/>
              <a:gd name="connsiteX250" fmla="*/ 2221012 w 2247902"/>
              <a:gd name="connsiteY250" fmla="*/ 601946 h 2006878"/>
              <a:gd name="connsiteX251" fmla="*/ 2239709 w 2247902"/>
              <a:gd name="connsiteY251" fmla="*/ 587327 h 2006878"/>
              <a:gd name="connsiteX252" fmla="*/ 2235861 w 2247902"/>
              <a:gd name="connsiteY252" fmla="*/ 565237 h 2006878"/>
              <a:gd name="connsiteX253" fmla="*/ 2219545 w 2247902"/>
              <a:gd name="connsiteY253" fmla="*/ 558627 h 2006878"/>
              <a:gd name="connsiteX254" fmla="*/ 2172015 w 2247902"/>
              <a:gd name="connsiteY254" fmla="*/ 552609 h 2006878"/>
              <a:gd name="connsiteX255" fmla="*/ 2113522 w 2247902"/>
              <a:gd name="connsiteY255" fmla="*/ 552461 h 2006878"/>
              <a:gd name="connsiteX256" fmla="*/ 2107359 w 2247902"/>
              <a:gd name="connsiteY256" fmla="*/ 551648 h 2006878"/>
              <a:gd name="connsiteX257" fmla="*/ 2120256 w 2247902"/>
              <a:gd name="connsiteY257" fmla="*/ 545872 h 2006878"/>
              <a:gd name="connsiteX258" fmla="*/ 2193932 w 2247902"/>
              <a:gd name="connsiteY258" fmla="*/ 516648 h 2006878"/>
              <a:gd name="connsiteX259" fmla="*/ 2225069 w 2247902"/>
              <a:gd name="connsiteY259" fmla="*/ 499749 h 2006878"/>
              <a:gd name="connsiteX260" fmla="*/ 2240452 w 2247902"/>
              <a:gd name="connsiteY260" fmla="*/ 487380 h 2006878"/>
              <a:gd name="connsiteX261" fmla="*/ 2232165 w 2247902"/>
              <a:gd name="connsiteY261" fmla="*/ 453027 h 2006878"/>
              <a:gd name="connsiteX262" fmla="*/ 2222097 w 2247902"/>
              <a:gd name="connsiteY262" fmla="*/ 450382 h 2006878"/>
              <a:gd name="connsiteX263" fmla="*/ 2189827 w 2247902"/>
              <a:gd name="connsiteY263" fmla="*/ 448818 h 2006878"/>
              <a:gd name="connsiteX264" fmla="*/ 1992202 w 2247902"/>
              <a:gd name="connsiteY264" fmla="*/ 485710 h 2006878"/>
              <a:gd name="connsiteX265" fmla="*/ 1984458 w 2247902"/>
              <a:gd name="connsiteY265" fmla="*/ 488977 h 2006878"/>
              <a:gd name="connsiteX266" fmla="*/ 2005746 w 2247902"/>
              <a:gd name="connsiteY266" fmla="*/ 495442 h 2006878"/>
              <a:gd name="connsiteX267" fmla="*/ 2016081 w 2247902"/>
              <a:gd name="connsiteY267" fmla="*/ 528692 h 2006878"/>
              <a:gd name="connsiteX268" fmla="*/ 2008766 w 2247902"/>
              <a:gd name="connsiteY268" fmla="*/ 537478 h 2006878"/>
              <a:gd name="connsiteX269" fmla="*/ 1985344 w 2247902"/>
              <a:gd name="connsiteY269" fmla="*/ 556531 h 2006878"/>
              <a:gd name="connsiteX270" fmla="*/ 1911773 w 2247902"/>
              <a:gd name="connsiteY270" fmla="*/ 593296 h 2006878"/>
              <a:gd name="connsiteX271" fmla="*/ 1903610 w 2247902"/>
              <a:gd name="connsiteY271" fmla="*/ 596797 h 2006878"/>
              <a:gd name="connsiteX272" fmla="*/ 1920364 w 2247902"/>
              <a:gd name="connsiteY272" fmla="*/ 599992 h 2006878"/>
              <a:gd name="connsiteX273" fmla="*/ 1987458 w 2247902"/>
              <a:gd name="connsiteY273" fmla="*/ 614662 h 2006878"/>
              <a:gd name="connsiteX274" fmla="*/ 2007642 w 2247902"/>
              <a:gd name="connsiteY274" fmla="*/ 625274 h 2006878"/>
              <a:gd name="connsiteX275" fmla="*/ 2009509 w 2247902"/>
              <a:gd name="connsiteY275" fmla="*/ 651365 h 2006878"/>
              <a:gd name="connsiteX276" fmla="*/ 1991840 w 2247902"/>
              <a:gd name="connsiteY276" fmla="*/ 663960 h 2006878"/>
              <a:gd name="connsiteX277" fmla="*/ 1950825 w 2247902"/>
              <a:gd name="connsiteY277" fmla="*/ 679176 h 2006878"/>
              <a:gd name="connsiteX278" fmla="*/ 1922546 w 2247902"/>
              <a:gd name="connsiteY278" fmla="*/ 686619 h 2006878"/>
              <a:gd name="connsiteX279" fmla="*/ 1934461 w 2247902"/>
              <a:gd name="connsiteY279" fmla="*/ 689625 h 2006878"/>
              <a:gd name="connsiteX280" fmla="*/ 1989802 w 2247902"/>
              <a:gd name="connsiteY280" fmla="*/ 704690 h 2006878"/>
              <a:gd name="connsiteX281" fmla="*/ 2007842 w 2247902"/>
              <a:gd name="connsiteY281" fmla="*/ 712729 h 2006878"/>
              <a:gd name="connsiteX282" fmla="*/ 2011319 w 2247902"/>
              <a:gd name="connsiteY282" fmla="*/ 740306 h 2006878"/>
              <a:gd name="connsiteX283" fmla="*/ 1995355 w 2247902"/>
              <a:gd name="connsiteY283" fmla="*/ 751861 h 2006878"/>
              <a:gd name="connsiteX284" fmla="*/ 1925841 w 2247902"/>
              <a:gd name="connsiteY284" fmla="*/ 772995 h 2006878"/>
              <a:gd name="connsiteX285" fmla="*/ 1919917 w 2247902"/>
              <a:gd name="connsiteY285" fmla="*/ 774528 h 2006878"/>
              <a:gd name="connsiteX286" fmla="*/ 1961846 w 2247902"/>
              <a:gd name="connsiteY286" fmla="*/ 796124 h 2006878"/>
              <a:gd name="connsiteX287" fmla="*/ 2016405 w 2247902"/>
              <a:gd name="connsiteY287" fmla="*/ 843572 h 2006878"/>
              <a:gd name="connsiteX288" fmla="*/ 2026149 w 2247902"/>
              <a:gd name="connsiteY288" fmla="*/ 847949 h 2006878"/>
              <a:gd name="connsiteX289" fmla="*/ 2155232 w 2247902"/>
              <a:gd name="connsiteY289" fmla="*/ 839802 h 2006878"/>
              <a:gd name="connsiteX290" fmla="*/ 2217211 w 2247902"/>
              <a:gd name="connsiteY290" fmla="*/ 821915 h 2006878"/>
              <a:gd name="connsiteX291" fmla="*/ 2239557 w 2247902"/>
              <a:gd name="connsiteY291" fmla="*/ 806939 h 2006878"/>
              <a:gd name="connsiteX292" fmla="*/ 2240090 w 2247902"/>
              <a:gd name="connsiteY292" fmla="*/ 776579 h 2006878"/>
              <a:gd name="connsiteX293" fmla="*/ 2229003 w 2247902"/>
              <a:gd name="connsiteY293" fmla="*/ 767161 h 2006878"/>
              <a:gd name="connsiteX294" fmla="*/ 2202695 w 2247902"/>
              <a:gd name="connsiteY294" fmla="*/ 752279 h 2006878"/>
              <a:gd name="connsiteX295" fmla="*/ 2124942 w 2247902"/>
              <a:gd name="connsiteY295" fmla="*/ 725253 h 2006878"/>
              <a:gd name="connsiteX296" fmla="*/ 2108255 w 2247902"/>
              <a:gd name="connsiteY296" fmla="*/ 720558 h 2006878"/>
              <a:gd name="connsiteX297" fmla="*/ 2108407 w 2247902"/>
              <a:gd name="connsiteY297" fmla="*/ 718825 h 2006878"/>
              <a:gd name="connsiteX298" fmla="*/ 1826314 w 2247902"/>
              <a:gd name="connsiteY298" fmla="*/ 1088376 h 2006878"/>
              <a:gd name="connsiteX299" fmla="*/ 1734751 w 2247902"/>
              <a:gd name="connsiteY299" fmla="*/ 1109006 h 2006878"/>
              <a:gd name="connsiteX300" fmla="*/ 1576169 w 2247902"/>
              <a:gd name="connsiteY300" fmla="*/ 1174567 h 2006878"/>
              <a:gd name="connsiteX301" fmla="*/ 1462840 w 2247902"/>
              <a:gd name="connsiteY301" fmla="*/ 1259769 h 2006878"/>
              <a:gd name="connsiteX302" fmla="*/ 1339339 w 2247902"/>
              <a:gd name="connsiteY302" fmla="*/ 1365848 h 2006878"/>
              <a:gd name="connsiteX303" fmla="*/ 1155316 w 2247902"/>
              <a:gd name="connsiteY303" fmla="*/ 1477557 h 2006878"/>
              <a:gd name="connsiteX304" fmla="*/ 1055742 w 2247902"/>
              <a:gd name="connsiteY304" fmla="*/ 1515155 h 2006878"/>
              <a:gd name="connsiteX305" fmla="*/ 973751 w 2247902"/>
              <a:gd name="connsiteY305" fmla="*/ 1556063 h 2006878"/>
              <a:gd name="connsiteX306" fmla="*/ 878377 w 2247902"/>
              <a:gd name="connsiteY306" fmla="*/ 1674060 h 2006878"/>
              <a:gd name="connsiteX307" fmla="*/ 877920 w 2247902"/>
              <a:gd name="connsiteY307" fmla="*/ 1676875 h 2006878"/>
              <a:gd name="connsiteX308" fmla="*/ 879996 w 2247902"/>
              <a:gd name="connsiteY308" fmla="*/ 1677494 h 2006878"/>
              <a:gd name="connsiteX309" fmla="*/ 886949 w 2247902"/>
              <a:gd name="connsiteY309" fmla="*/ 1675325 h 2006878"/>
              <a:gd name="connsiteX310" fmla="*/ 975437 w 2247902"/>
              <a:gd name="connsiteY310" fmla="*/ 1633285 h 2006878"/>
              <a:gd name="connsiteX311" fmla="*/ 1089575 w 2247902"/>
              <a:gd name="connsiteY311" fmla="*/ 1559972 h 2006878"/>
              <a:gd name="connsiteX312" fmla="*/ 1227668 w 2247902"/>
              <a:gd name="connsiteY312" fmla="*/ 1475883 h 2006878"/>
              <a:gd name="connsiteX313" fmla="*/ 1377668 w 2247902"/>
              <a:gd name="connsiteY313" fmla="*/ 1413033 h 2006878"/>
              <a:gd name="connsiteX314" fmla="*/ 1607449 w 2247902"/>
              <a:gd name="connsiteY314" fmla="*/ 1316675 h 2006878"/>
              <a:gd name="connsiteX315" fmla="*/ 1746133 w 2247902"/>
              <a:gd name="connsiteY315" fmla="*/ 1224368 h 2006878"/>
              <a:gd name="connsiteX316" fmla="*/ 1803788 w 2247902"/>
              <a:gd name="connsiteY316" fmla="*/ 1161451 h 2006878"/>
              <a:gd name="connsiteX317" fmla="*/ 1827705 w 2247902"/>
              <a:gd name="connsiteY317" fmla="*/ 1110860 h 2006878"/>
              <a:gd name="connsiteX318" fmla="*/ 1829734 w 2247902"/>
              <a:gd name="connsiteY318" fmla="*/ 1088338 h 2006878"/>
              <a:gd name="connsiteX319" fmla="*/ 1826324 w 2247902"/>
              <a:gd name="connsiteY319" fmla="*/ 1088366 h 2006878"/>
              <a:gd name="connsiteX320" fmla="*/ 1163708 w 2247902"/>
              <a:gd name="connsiteY320" fmla="*/ 737789 h 2006878"/>
              <a:gd name="connsiteX321" fmla="*/ 1195607 w 2247902"/>
              <a:gd name="connsiteY321" fmla="*/ 725402 h 2006878"/>
              <a:gd name="connsiteX322" fmla="*/ 1324585 w 2247902"/>
              <a:gd name="connsiteY322" fmla="*/ 683385 h 2006878"/>
              <a:gd name="connsiteX323" fmla="*/ 1544346 w 2247902"/>
              <a:gd name="connsiteY323" fmla="*/ 578945 h 2006878"/>
              <a:gd name="connsiteX324" fmla="*/ 1577626 w 2247902"/>
              <a:gd name="connsiteY324" fmla="*/ 557363 h 2006878"/>
              <a:gd name="connsiteX325" fmla="*/ 1707423 w 2247902"/>
              <a:gd name="connsiteY325" fmla="*/ 495792 h 2006878"/>
              <a:gd name="connsiteX326" fmla="*/ 1838030 w 2247902"/>
              <a:gd name="connsiteY326" fmla="*/ 452087 h 2006878"/>
              <a:gd name="connsiteX327" fmla="*/ 1947139 w 2247902"/>
              <a:gd name="connsiteY327" fmla="*/ 398043 h 2006878"/>
              <a:gd name="connsiteX328" fmla="*/ 2011176 w 2247902"/>
              <a:gd name="connsiteY328" fmla="*/ 335825 h 2006878"/>
              <a:gd name="connsiteX329" fmla="*/ 2034531 w 2247902"/>
              <a:gd name="connsiteY329" fmla="*/ 286145 h 2006878"/>
              <a:gd name="connsiteX330" fmla="*/ 2006251 w 2247902"/>
              <a:gd name="connsiteY330" fmla="*/ 193792 h 2006878"/>
              <a:gd name="connsiteX331" fmla="*/ 1985172 w 2247902"/>
              <a:gd name="connsiteY331" fmla="*/ 181533 h 2006878"/>
              <a:gd name="connsiteX332" fmla="*/ 1952016 w 2247902"/>
              <a:gd name="connsiteY332" fmla="*/ 205995 h 2006878"/>
              <a:gd name="connsiteX333" fmla="*/ 1834287 w 2247902"/>
              <a:gd name="connsiteY333" fmla="*/ 281487 h 2006878"/>
              <a:gd name="connsiteX334" fmla="*/ 1699870 w 2247902"/>
              <a:gd name="connsiteY334" fmla="*/ 385292 h 2006878"/>
              <a:gd name="connsiteX335" fmla="*/ 1645663 w 2247902"/>
              <a:gd name="connsiteY335" fmla="*/ 437326 h 2006878"/>
              <a:gd name="connsiteX336" fmla="*/ 1491825 w 2247902"/>
              <a:gd name="connsiteY336" fmla="*/ 563779 h 2006878"/>
              <a:gd name="connsiteX337" fmla="*/ 1357494 w 2247902"/>
              <a:gd name="connsiteY337" fmla="*/ 632383 h 2006878"/>
              <a:gd name="connsiteX338" fmla="*/ 1304535 w 2247902"/>
              <a:gd name="connsiteY338" fmla="*/ 648321 h 2006878"/>
              <a:gd name="connsiteX339" fmla="*/ 1189797 w 2247902"/>
              <a:gd name="connsiteY339" fmla="*/ 708182 h 2006878"/>
              <a:gd name="connsiteX340" fmla="*/ 1161679 w 2247902"/>
              <a:gd name="connsiteY340" fmla="*/ 735772 h 2006878"/>
              <a:gd name="connsiteX341" fmla="*/ 1163708 w 2247902"/>
              <a:gd name="connsiteY341" fmla="*/ 737791 h 2006878"/>
              <a:gd name="connsiteX342" fmla="*/ 0 w 2247902"/>
              <a:gd name="connsiteY342" fmla="*/ 743318 h 2006878"/>
              <a:gd name="connsiteX343" fmla="*/ 9268 w 2247902"/>
              <a:gd name="connsiteY343" fmla="*/ 801729 h 2006878"/>
              <a:gd name="connsiteX344" fmla="*/ 80280 w 2247902"/>
              <a:gd name="connsiteY344" fmla="*/ 937603 h 2006878"/>
              <a:gd name="connsiteX345" fmla="*/ 166071 w 2247902"/>
              <a:gd name="connsiteY345" fmla="*/ 1034266 h 2006878"/>
              <a:gd name="connsiteX346" fmla="*/ 258312 w 2247902"/>
              <a:gd name="connsiteY346" fmla="*/ 1126430 h 2006878"/>
              <a:gd name="connsiteX347" fmla="*/ 415606 w 2247902"/>
              <a:gd name="connsiteY347" fmla="*/ 1356479 h 2006878"/>
              <a:gd name="connsiteX348" fmla="*/ 465760 w 2247902"/>
              <a:gd name="connsiteY348" fmla="*/ 1475474 h 2006878"/>
              <a:gd name="connsiteX349" fmla="*/ 515524 w 2247902"/>
              <a:gd name="connsiteY349" fmla="*/ 1579718 h 2006878"/>
              <a:gd name="connsiteX350" fmla="*/ 591205 w 2247902"/>
              <a:gd name="connsiteY350" fmla="*/ 1670598 h 2006878"/>
              <a:gd name="connsiteX351" fmla="*/ 599074 w 2247902"/>
              <a:gd name="connsiteY351" fmla="*/ 1675953 h 2006878"/>
              <a:gd name="connsiteX352" fmla="*/ 596350 w 2247902"/>
              <a:gd name="connsiteY352" fmla="*/ 1668192 h 2006878"/>
              <a:gd name="connsiteX353" fmla="*/ 530355 w 2247902"/>
              <a:gd name="connsiteY353" fmla="*/ 1461227 h 2006878"/>
              <a:gd name="connsiteX354" fmla="*/ 493009 w 2247902"/>
              <a:gd name="connsiteY354" fmla="*/ 1330200 h 2006878"/>
              <a:gd name="connsiteX355" fmla="*/ 351436 w 2247902"/>
              <a:gd name="connsiteY355" fmla="*/ 1136731 h 2006878"/>
              <a:gd name="connsiteX356" fmla="*/ 297086 w 2247902"/>
              <a:gd name="connsiteY356" fmla="*/ 1092780 h 2006878"/>
              <a:gd name="connsiteX357" fmla="*/ 217094 w 2247902"/>
              <a:gd name="connsiteY357" fmla="*/ 992636 h 2006878"/>
              <a:gd name="connsiteX358" fmla="*/ 190311 w 2247902"/>
              <a:gd name="connsiteY358" fmla="*/ 937328 h 2006878"/>
              <a:gd name="connsiteX359" fmla="*/ 118107 w 2247902"/>
              <a:gd name="connsiteY359" fmla="*/ 840009 h 2006878"/>
              <a:gd name="connsiteX360" fmla="*/ 93013 w 2247902"/>
              <a:gd name="connsiteY360" fmla="*/ 817997 h 2006878"/>
              <a:gd name="connsiteX361" fmla="*/ 6325 w 2247902"/>
              <a:gd name="connsiteY361" fmla="*/ 739746 h 2006878"/>
              <a:gd name="connsiteX362" fmla="*/ 534 w 2247902"/>
              <a:gd name="connsiteY362" fmla="*/ 735042 h 2006878"/>
              <a:gd name="connsiteX363" fmla="*/ 0 w 2247902"/>
              <a:gd name="connsiteY363" fmla="*/ 743319 h 2006878"/>
              <a:gd name="connsiteX364" fmla="*/ 1786757 w 2247902"/>
              <a:gd name="connsiteY364" fmla="*/ 584877 h 2006878"/>
              <a:gd name="connsiteX365" fmla="*/ 1802111 w 2247902"/>
              <a:gd name="connsiteY365" fmla="*/ 593539 h 2006878"/>
              <a:gd name="connsiteX366" fmla="*/ 1806845 w 2247902"/>
              <a:gd name="connsiteY366" fmla="*/ 623198 h 2006878"/>
              <a:gd name="connsiteX367" fmla="*/ 1793272 w 2247902"/>
              <a:gd name="connsiteY367" fmla="*/ 637320 h 2006878"/>
              <a:gd name="connsiteX368" fmla="*/ 1760535 w 2247902"/>
              <a:gd name="connsiteY368" fmla="*/ 655545 h 2006878"/>
              <a:gd name="connsiteX369" fmla="*/ 1753724 w 2247902"/>
              <a:gd name="connsiteY369" fmla="*/ 659699 h 2006878"/>
              <a:gd name="connsiteX370" fmla="*/ 1773603 w 2247902"/>
              <a:gd name="connsiteY370" fmla="*/ 663771 h 2006878"/>
              <a:gd name="connsiteX371" fmla="*/ 1792710 w 2247902"/>
              <a:gd name="connsiteY371" fmla="*/ 668950 h 2006878"/>
              <a:gd name="connsiteX372" fmla="*/ 1815875 w 2247902"/>
              <a:gd name="connsiteY372" fmla="*/ 680522 h 2006878"/>
              <a:gd name="connsiteX373" fmla="*/ 1815513 w 2247902"/>
              <a:gd name="connsiteY373" fmla="*/ 710810 h 2006878"/>
              <a:gd name="connsiteX374" fmla="*/ 1794025 w 2247902"/>
              <a:gd name="connsiteY374" fmla="*/ 720984 h 2006878"/>
              <a:gd name="connsiteX375" fmla="*/ 1772527 w 2247902"/>
              <a:gd name="connsiteY375" fmla="*/ 725973 h 2006878"/>
              <a:gd name="connsiteX376" fmla="*/ 1779518 w 2247902"/>
              <a:gd name="connsiteY376" fmla="*/ 730468 h 2006878"/>
              <a:gd name="connsiteX377" fmla="*/ 1804959 w 2247902"/>
              <a:gd name="connsiteY377" fmla="*/ 748594 h 2006878"/>
              <a:gd name="connsiteX378" fmla="*/ 1806912 w 2247902"/>
              <a:gd name="connsiteY378" fmla="*/ 800896 h 2006878"/>
              <a:gd name="connsiteX379" fmla="*/ 1797273 w 2247902"/>
              <a:gd name="connsiteY379" fmla="*/ 810094 h 2006878"/>
              <a:gd name="connsiteX380" fmla="*/ 2001203 w 2247902"/>
              <a:gd name="connsiteY380" fmla="*/ 844003 h 2006878"/>
              <a:gd name="connsiteX381" fmla="*/ 1980743 w 2247902"/>
              <a:gd name="connsiteY381" fmla="*/ 822899 h 2006878"/>
              <a:gd name="connsiteX382" fmla="*/ 1928994 w 2247902"/>
              <a:gd name="connsiteY382" fmla="*/ 792088 h 2006878"/>
              <a:gd name="connsiteX383" fmla="*/ 1892599 w 2247902"/>
              <a:gd name="connsiteY383" fmla="*/ 779249 h 2006878"/>
              <a:gd name="connsiteX384" fmla="*/ 1884969 w 2247902"/>
              <a:gd name="connsiteY384" fmla="*/ 769640 h 2006878"/>
              <a:gd name="connsiteX385" fmla="*/ 1894314 w 2247902"/>
              <a:gd name="connsiteY385" fmla="*/ 762746 h 2006878"/>
              <a:gd name="connsiteX386" fmla="*/ 1898476 w 2247902"/>
              <a:gd name="connsiteY386" fmla="*/ 762332 h 2006878"/>
              <a:gd name="connsiteX387" fmla="*/ 1940833 w 2247902"/>
              <a:gd name="connsiteY387" fmla="*/ 756248 h 2006878"/>
              <a:gd name="connsiteX388" fmla="*/ 1988458 w 2247902"/>
              <a:gd name="connsiteY388" fmla="*/ 741345 h 2006878"/>
              <a:gd name="connsiteX389" fmla="*/ 2004346 w 2247902"/>
              <a:gd name="connsiteY389" fmla="*/ 727358 h 2006878"/>
              <a:gd name="connsiteX390" fmla="*/ 1986373 w 2247902"/>
              <a:gd name="connsiteY390" fmla="*/ 714559 h 2006878"/>
              <a:gd name="connsiteX391" fmla="*/ 1922898 w 2247902"/>
              <a:gd name="connsiteY391" fmla="*/ 698068 h 2006878"/>
              <a:gd name="connsiteX392" fmla="*/ 1896009 w 2247902"/>
              <a:gd name="connsiteY392" fmla="*/ 694460 h 2006878"/>
              <a:gd name="connsiteX393" fmla="*/ 1887236 w 2247902"/>
              <a:gd name="connsiteY393" fmla="*/ 687336 h 2006878"/>
              <a:gd name="connsiteX394" fmla="*/ 1895685 w 2247902"/>
              <a:gd name="connsiteY394" fmla="*/ 679679 h 2006878"/>
              <a:gd name="connsiteX395" fmla="*/ 1913868 w 2247902"/>
              <a:gd name="connsiteY395" fmla="*/ 674971 h 2006878"/>
              <a:gd name="connsiteX396" fmla="*/ 1980743 w 2247902"/>
              <a:gd name="connsiteY396" fmla="*/ 654773 h 2006878"/>
              <a:gd name="connsiteX397" fmla="*/ 1997936 w 2247902"/>
              <a:gd name="connsiteY397" fmla="*/ 645174 h 2006878"/>
              <a:gd name="connsiteX398" fmla="*/ 1997698 w 2247902"/>
              <a:gd name="connsiteY398" fmla="*/ 632089 h 2006878"/>
              <a:gd name="connsiteX399" fmla="*/ 1975352 w 2247902"/>
              <a:gd name="connsiteY399" fmla="*/ 621183 h 2006878"/>
              <a:gd name="connsiteX400" fmla="*/ 1874263 w 2247902"/>
              <a:gd name="connsiteY400" fmla="*/ 608960 h 2006878"/>
              <a:gd name="connsiteX401" fmla="*/ 1863891 w 2247902"/>
              <a:gd name="connsiteY401" fmla="*/ 608644 h 2006878"/>
              <a:gd name="connsiteX402" fmla="*/ 1858976 w 2247902"/>
              <a:gd name="connsiteY402" fmla="*/ 604083 h 2006878"/>
              <a:gd name="connsiteX403" fmla="*/ 1861376 w 2247902"/>
              <a:gd name="connsiteY403" fmla="*/ 597975 h 2006878"/>
              <a:gd name="connsiteX404" fmla="*/ 1870663 w 2247902"/>
              <a:gd name="connsiteY404" fmla="*/ 593422 h 2006878"/>
              <a:gd name="connsiteX405" fmla="*/ 1928013 w 2247902"/>
              <a:gd name="connsiteY405" fmla="*/ 571034 h 2006878"/>
              <a:gd name="connsiteX406" fmla="*/ 1987201 w 2247902"/>
              <a:gd name="connsiteY406" fmla="*/ 538278 h 2006878"/>
              <a:gd name="connsiteX407" fmla="*/ 2004661 w 2247902"/>
              <a:gd name="connsiteY407" fmla="*/ 522005 h 2006878"/>
              <a:gd name="connsiteX408" fmla="*/ 2001136 w 2247902"/>
              <a:gd name="connsiteY408" fmla="*/ 505729 h 2006878"/>
              <a:gd name="connsiteX409" fmla="*/ 1944329 w 2247902"/>
              <a:gd name="connsiteY409" fmla="*/ 501504 h 2006878"/>
              <a:gd name="connsiteX410" fmla="*/ 1781766 w 2247902"/>
              <a:gd name="connsiteY410" fmla="*/ 577106 h 2006878"/>
              <a:gd name="connsiteX411" fmla="*/ 1776651 w 2247902"/>
              <a:gd name="connsiteY411" fmla="*/ 580511 h 2006878"/>
              <a:gd name="connsiteX412" fmla="*/ 1786757 w 2247902"/>
              <a:gd name="connsiteY412" fmla="*/ 584878 h 2006878"/>
              <a:gd name="connsiteX413" fmla="*/ 814793 w 2247902"/>
              <a:gd name="connsiteY413" fmla="*/ 1232129 h 2006878"/>
              <a:gd name="connsiteX414" fmla="*/ 927697 w 2247902"/>
              <a:gd name="connsiteY414" fmla="*/ 1245635 h 2006878"/>
              <a:gd name="connsiteX415" fmla="*/ 1065534 w 2247902"/>
              <a:gd name="connsiteY415" fmla="*/ 1228324 h 2006878"/>
              <a:gd name="connsiteX416" fmla="*/ 1152602 w 2247902"/>
              <a:gd name="connsiteY416" fmla="*/ 1175290 h 2006878"/>
              <a:gd name="connsiteX417" fmla="*/ 1209104 w 2247902"/>
              <a:gd name="connsiteY417" fmla="*/ 1125822 h 2006878"/>
              <a:gd name="connsiteX418" fmla="*/ 1300887 w 2247902"/>
              <a:gd name="connsiteY418" fmla="*/ 1069097 h 2006878"/>
              <a:gd name="connsiteX419" fmla="*/ 1347226 w 2247902"/>
              <a:gd name="connsiteY419" fmla="*/ 1050112 h 2006878"/>
              <a:gd name="connsiteX420" fmla="*/ 1406233 w 2247902"/>
              <a:gd name="connsiteY420" fmla="*/ 1013218 h 2006878"/>
              <a:gd name="connsiteX421" fmla="*/ 1441047 w 2247902"/>
              <a:gd name="connsiteY421" fmla="*/ 952945 h 2006878"/>
              <a:gd name="connsiteX422" fmla="*/ 1441219 w 2247902"/>
              <a:gd name="connsiteY422" fmla="*/ 928948 h 2006878"/>
              <a:gd name="connsiteX423" fmla="*/ 1431303 w 2247902"/>
              <a:gd name="connsiteY423" fmla="*/ 931744 h 2006878"/>
              <a:gd name="connsiteX424" fmla="*/ 1339739 w 2247902"/>
              <a:gd name="connsiteY424" fmla="*/ 966755 h 2006878"/>
              <a:gd name="connsiteX425" fmla="*/ 1206666 w 2247902"/>
              <a:gd name="connsiteY425" fmla="*/ 1044072 h 2006878"/>
              <a:gd name="connsiteX426" fmla="*/ 1120598 w 2247902"/>
              <a:gd name="connsiteY426" fmla="*/ 1113533 h 2006878"/>
              <a:gd name="connsiteX427" fmla="*/ 1023967 w 2247902"/>
              <a:gd name="connsiteY427" fmla="*/ 1180844 h 2006878"/>
              <a:gd name="connsiteX428" fmla="*/ 944099 w 2247902"/>
              <a:gd name="connsiteY428" fmla="*/ 1210339 h 2006878"/>
              <a:gd name="connsiteX429" fmla="*/ 845004 w 2247902"/>
              <a:gd name="connsiteY429" fmla="*/ 1223664 h 2006878"/>
              <a:gd name="connsiteX430" fmla="*/ 809393 w 2247902"/>
              <a:gd name="connsiteY430" fmla="*/ 1230950 h 2006878"/>
              <a:gd name="connsiteX431" fmla="*/ 814793 w 2247902"/>
              <a:gd name="connsiteY431" fmla="*/ 1232129 h 200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2247902" h="2006878">
                <a:moveTo>
                  <a:pt x="708428" y="1723842"/>
                </a:moveTo>
                <a:cubicBezTo>
                  <a:pt x="710178" y="1743939"/>
                  <a:pt x="711798" y="1762933"/>
                  <a:pt x="713492" y="1781918"/>
                </a:cubicBezTo>
                <a:cubicBezTo>
                  <a:pt x="718922" y="1842818"/>
                  <a:pt x="723934" y="1903738"/>
                  <a:pt x="722716" y="1964962"/>
                </a:cubicBezTo>
                <a:cubicBezTo>
                  <a:pt x="722530" y="1974321"/>
                  <a:pt x="721396" y="1983661"/>
                  <a:pt x="720526" y="1992991"/>
                </a:cubicBezTo>
                <a:cubicBezTo>
                  <a:pt x="720270" y="1995740"/>
                  <a:pt x="720020" y="1998793"/>
                  <a:pt x="718666" y="2001047"/>
                </a:cubicBezTo>
                <a:cubicBezTo>
                  <a:pt x="717225" y="2003444"/>
                  <a:pt x="714734" y="2006174"/>
                  <a:pt x="712238" y="2006754"/>
                </a:cubicBezTo>
                <a:cubicBezTo>
                  <a:pt x="708558" y="2007591"/>
                  <a:pt x="706992" y="2004062"/>
                  <a:pt x="706318" y="2000876"/>
                </a:cubicBezTo>
                <a:cubicBezTo>
                  <a:pt x="705529" y="1997148"/>
                  <a:pt x="704815" y="1993362"/>
                  <a:pt x="704514" y="1989567"/>
                </a:cubicBezTo>
                <a:cubicBezTo>
                  <a:pt x="703719" y="1979533"/>
                  <a:pt x="703157" y="1969470"/>
                  <a:pt x="702515" y="1959417"/>
                </a:cubicBezTo>
                <a:cubicBezTo>
                  <a:pt x="700056" y="1920953"/>
                  <a:pt x="697914" y="1882471"/>
                  <a:pt x="695055" y="1844036"/>
                </a:cubicBezTo>
                <a:cubicBezTo>
                  <a:pt x="692274" y="1806637"/>
                  <a:pt x="688761" y="1769296"/>
                  <a:pt x="685557" y="1731926"/>
                </a:cubicBezTo>
                <a:cubicBezTo>
                  <a:pt x="685351" y="1729530"/>
                  <a:pt x="685039" y="1727133"/>
                  <a:pt x="684932" y="1726144"/>
                </a:cubicBezTo>
                <a:cubicBezTo>
                  <a:pt x="667949" y="1717517"/>
                  <a:pt x="651966" y="1709214"/>
                  <a:pt x="635805" y="1701262"/>
                </a:cubicBezTo>
                <a:cubicBezTo>
                  <a:pt x="629460" y="1698142"/>
                  <a:pt x="625975" y="1693273"/>
                  <a:pt x="623021" y="1687014"/>
                </a:cubicBezTo>
                <a:cubicBezTo>
                  <a:pt x="586642" y="1609983"/>
                  <a:pt x="562256" y="1529042"/>
                  <a:pt x="543320" y="1446265"/>
                </a:cubicBezTo>
                <a:cubicBezTo>
                  <a:pt x="532002" y="1396788"/>
                  <a:pt x="517982" y="1348119"/>
                  <a:pt x="497356" y="1301561"/>
                </a:cubicBezTo>
                <a:cubicBezTo>
                  <a:pt x="465069" y="1228676"/>
                  <a:pt x="418366" y="1167082"/>
                  <a:pt x="354568" y="1118546"/>
                </a:cubicBezTo>
                <a:cubicBezTo>
                  <a:pt x="334925" y="1103603"/>
                  <a:pt x="316272" y="1087358"/>
                  <a:pt x="297352" y="1071493"/>
                </a:cubicBezTo>
                <a:cubicBezTo>
                  <a:pt x="273582" y="1051558"/>
                  <a:pt x="255008" y="1027399"/>
                  <a:pt x="240480" y="1000140"/>
                </a:cubicBezTo>
                <a:cubicBezTo>
                  <a:pt x="231496" y="983286"/>
                  <a:pt x="222481" y="966413"/>
                  <a:pt x="214347" y="949141"/>
                </a:cubicBezTo>
                <a:cubicBezTo>
                  <a:pt x="187183" y="891455"/>
                  <a:pt x="148378" y="843280"/>
                  <a:pt x="98010" y="804038"/>
                </a:cubicBezTo>
                <a:cubicBezTo>
                  <a:pt x="67255" y="780076"/>
                  <a:pt x="37890" y="754438"/>
                  <a:pt x="10883" y="726243"/>
                </a:cubicBezTo>
                <a:cubicBezTo>
                  <a:pt x="2056" y="717030"/>
                  <a:pt x="1954" y="716651"/>
                  <a:pt x="7026" y="705447"/>
                </a:cubicBezTo>
                <a:cubicBezTo>
                  <a:pt x="16297" y="684970"/>
                  <a:pt x="32489" y="673908"/>
                  <a:pt x="54628" y="671274"/>
                </a:cubicBezTo>
                <a:cubicBezTo>
                  <a:pt x="70914" y="669337"/>
                  <a:pt x="86512" y="672488"/>
                  <a:pt x="101684" y="678213"/>
                </a:cubicBezTo>
                <a:cubicBezTo>
                  <a:pt x="122749" y="686165"/>
                  <a:pt x="141482" y="698064"/>
                  <a:pt x="158964" y="712053"/>
                </a:cubicBezTo>
                <a:cubicBezTo>
                  <a:pt x="192340" y="738760"/>
                  <a:pt x="220869" y="770104"/>
                  <a:pt x="246164" y="804330"/>
                </a:cubicBezTo>
                <a:cubicBezTo>
                  <a:pt x="267028" y="832563"/>
                  <a:pt x="287033" y="861428"/>
                  <a:pt x="307295" y="890104"/>
                </a:cubicBezTo>
                <a:cubicBezTo>
                  <a:pt x="330223" y="922547"/>
                  <a:pt x="355457" y="953012"/>
                  <a:pt x="383787" y="980956"/>
                </a:cubicBezTo>
                <a:cubicBezTo>
                  <a:pt x="411538" y="1008329"/>
                  <a:pt x="437975" y="1036910"/>
                  <a:pt x="462362" y="1067366"/>
                </a:cubicBezTo>
                <a:cubicBezTo>
                  <a:pt x="526143" y="1147041"/>
                  <a:pt x="567102" y="1237455"/>
                  <a:pt x="588957" y="1336563"/>
                </a:cubicBezTo>
                <a:cubicBezTo>
                  <a:pt x="599868" y="1386040"/>
                  <a:pt x="608287" y="1436050"/>
                  <a:pt x="618567" y="1485671"/>
                </a:cubicBezTo>
                <a:cubicBezTo>
                  <a:pt x="629733" y="1539552"/>
                  <a:pt x="645730" y="1591940"/>
                  <a:pt x="670634" y="1641294"/>
                </a:cubicBezTo>
                <a:cubicBezTo>
                  <a:pt x="672603" y="1645193"/>
                  <a:pt x="674755" y="1649007"/>
                  <a:pt x="678323" y="1652336"/>
                </a:cubicBezTo>
                <a:cubicBezTo>
                  <a:pt x="678323" y="1648751"/>
                  <a:pt x="678546" y="1645136"/>
                  <a:pt x="678290" y="1641569"/>
                </a:cubicBezTo>
                <a:cubicBezTo>
                  <a:pt x="674289" y="1585786"/>
                  <a:pt x="670691" y="1529974"/>
                  <a:pt x="671066" y="1474010"/>
                </a:cubicBezTo>
                <a:cubicBezTo>
                  <a:pt x="671516" y="1406794"/>
                  <a:pt x="677838" y="1340196"/>
                  <a:pt x="692960" y="1274568"/>
                </a:cubicBezTo>
                <a:cubicBezTo>
                  <a:pt x="693501" y="1272228"/>
                  <a:pt x="693710" y="1269813"/>
                  <a:pt x="694101" y="1267244"/>
                </a:cubicBezTo>
                <a:cubicBezTo>
                  <a:pt x="670760" y="1250010"/>
                  <a:pt x="660665" y="1224311"/>
                  <a:pt x="649887" y="1199115"/>
                </a:cubicBezTo>
                <a:cubicBezTo>
                  <a:pt x="648613" y="1196138"/>
                  <a:pt x="648503" y="1192305"/>
                  <a:pt x="648945" y="1189014"/>
                </a:cubicBezTo>
                <a:cubicBezTo>
                  <a:pt x="653558" y="1154612"/>
                  <a:pt x="657832" y="1120143"/>
                  <a:pt x="663280" y="1085865"/>
                </a:cubicBezTo>
                <a:cubicBezTo>
                  <a:pt x="677629" y="995565"/>
                  <a:pt x="666040" y="908975"/>
                  <a:pt x="629065" y="825268"/>
                </a:cubicBezTo>
                <a:cubicBezTo>
                  <a:pt x="605758" y="772502"/>
                  <a:pt x="576229" y="723637"/>
                  <a:pt x="542014" y="677391"/>
                </a:cubicBezTo>
                <a:cubicBezTo>
                  <a:pt x="511828" y="636589"/>
                  <a:pt x="481315" y="596026"/>
                  <a:pt x="451484" y="554968"/>
                </a:cubicBezTo>
                <a:cubicBezTo>
                  <a:pt x="419948" y="511563"/>
                  <a:pt x="391949" y="466052"/>
                  <a:pt x="371514" y="416221"/>
                </a:cubicBezTo>
                <a:cubicBezTo>
                  <a:pt x="351636" y="367751"/>
                  <a:pt x="338348" y="317587"/>
                  <a:pt x="331873" y="265623"/>
                </a:cubicBezTo>
                <a:cubicBezTo>
                  <a:pt x="330162" y="251887"/>
                  <a:pt x="328371" y="238159"/>
                  <a:pt x="326570" y="224065"/>
                </a:cubicBezTo>
                <a:cubicBezTo>
                  <a:pt x="336345" y="221496"/>
                  <a:pt x="345173" y="224050"/>
                  <a:pt x="353814" y="225972"/>
                </a:cubicBezTo>
                <a:cubicBezTo>
                  <a:pt x="377119" y="231160"/>
                  <a:pt x="397072" y="242941"/>
                  <a:pt x="414925" y="258464"/>
                </a:cubicBezTo>
                <a:cubicBezTo>
                  <a:pt x="433177" y="274335"/>
                  <a:pt x="448132" y="293048"/>
                  <a:pt x="461716" y="312910"/>
                </a:cubicBezTo>
                <a:cubicBezTo>
                  <a:pt x="483358" y="344553"/>
                  <a:pt x="501186" y="378347"/>
                  <a:pt x="517876" y="412753"/>
                </a:cubicBezTo>
                <a:cubicBezTo>
                  <a:pt x="528031" y="433690"/>
                  <a:pt x="537840" y="454796"/>
                  <a:pt x="547590" y="475925"/>
                </a:cubicBezTo>
                <a:cubicBezTo>
                  <a:pt x="566829" y="517622"/>
                  <a:pt x="588499" y="557970"/>
                  <a:pt x="613330" y="596654"/>
                </a:cubicBezTo>
                <a:cubicBezTo>
                  <a:pt x="640972" y="639719"/>
                  <a:pt x="665716" y="684343"/>
                  <a:pt x="684316" y="732143"/>
                </a:cubicBezTo>
                <a:cubicBezTo>
                  <a:pt x="706243" y="788496"/>
                  <a:pt x="719317" y="846897"/>
                  <a:pt x="725486" y="906968"/>
                </a:cubicBezTo>
                <a:cubicBezTo>
                  <a:pt x="729469" y="945755"/>
                  <a:pt x="731351" y="984599"/>
                  <a:pt x="728981" y="1023490"/>
                </a:cubicBezTo>
                <a:cubicBezTo>
                  <a:pt x="726552" y="1063352"/>
                  <a:pt x="723035" y="1103137"/>
                  <a:pt x="719943" y="1142942"/>
                </a:cubicBezTo>
                <a:cubicBezTo>
                  <a:pt x="718869" y="1156771"/>
                  <a:pt x="717641" y="1170582"/>
                  <a:pt x="717520" y="1184753"/>
                </a:cubicBezTo>
                <a:cubicBezTo>
                  <a:pt x="730785" y="1152995"/>
                  <a:pt x="744437" y="1121551"/>
                  <a:pt x="760837" y="1091381"/>
                </a:cubicBezTo>
                <a:cubicBezTo>
                  <a:pt x="777296" y="1061107"/>
                  <a:pt x="796162" y="1032383"/>
                  <a:pt x="817680" y="1004582"/>
                </a:cubicBezTo>
                <a:cubicBezTo>
                  <a:pt x="807665" y="989640"/>
                  <a:pt x="801491" y="973185"/>
                  <a:pt x="797072" y="956017"/>
                </a:cubicBezTo>
                <a:cubicBezTo>
                  <a:pt x="786063" y="913245"/>
                  <a:pt x="778642" y="869817"/>
                  <a:pt x="773307" y="826019"/>
                </a:cubicBezTo>
                <a:cubicBezTo>
                  <a:pt x="768264" y="784627"/>
                  <a:pt x="764714" y="743109"/>
                  <a:pt x="763791" y="701416"/>
                </a:cubicBezTo>
                <a:cubicBezTo>
                  <a:pt x="761795" y="611228"/>
                  <a:pt x="772786" y="523292"/>
                  <a:pt x="810648" y="440209"/>
                </a:cubicBezTo>
                <a:cubicBezTo>
                  <a:pt x="833080" y="390988"/>
                  <a:pt x="862899" y="346934"/>
                  <a:pt x="902980" y="310142"/>
                </a:cubicBezTo>
                <a:cubicBezTo>
                  <a:pt x="942033" y="274297"/>
                  <a:pt x="988114" y="251280"/>
                  <a:pt x="1038902" y="237635"/>
                </a:cubicBezTo>
                <a:cubicBezTo>
                  <a:pt x="1075182" y="227892"/>
                  <a:pt x="1111930" y="219897"/>
                  <a:pt x="1148430" y="210994"/>
                </a:cubicBezTo>
                <a:cubicBezTo>
                  <a:pt x="1228773" y="191396"/>
                  <a:pt x="1304887" y="161558"/>
                  <a:pt x="1375668" y="118458"/>
                </a:cubicBezTo>
                <a:cubicBezTo>
                  <a:pt x="1425617" y="88040"/>
                  <a:pt x="1476804" y="59818"/>
                  <a:pt x="1530382" y="36148"/>
                </a:cubicBezTo>
                <a:cubicBezTo>
                  <a:pt x="1563234" y="21640"/>
                  <a:pt x="1596686" y="8869"/>
                  <a:pt x="1632366" y="3058"/>
                </a:cubicBezTo>
                <a:cubicBezTo>
                  <a:pt x="1640863" y="1673"/>
                  <a:pt x="1649492" y="1078"/>
                  <a:pt x="1659122" y="0"/>
                </a:cubicBezTo>
                <a:cubicBezTo>
                  <a:pt x="1658265" y="2548"/>
                  <a:pt x="1658103" y="3938"/>
                  <a:pt x="1657408" y="4975"/>
                </a:cubicBezTo>
                <a:cubicBezTo>
                  <a:pt x="1628385" y="48386"/>
                  <a:pt x="1597753" y="90578"/>
                  <a:pt x="1560919" y="127847"/>
                </a:cubicBezTo>
                <a:cubicBezTo>
                  <a:pt x="1512475" y="176866"/>
                  <a:pt x="1454897" y="212176"/>
                  <a:pt x="1391079" y="237361"/>
                </a:cubicBezTo>
                <a:cubicBezTo>
                  <a:pt x="1348369" y="254213"/>
                  <a:pt x="1304868" y="269036"/>
                  <a:pt x="1262053" y="285634"/>
                </a:cubicBezTo>
                <a:cubicBezTo>
                  <a:pt x="1207866" y="306646"/>
                  <a:pt x="1154240" y="329029"/>
                  <a:pt x="1102595" y="355833"/>
                </a:cubicBezTo>
                <a:cubicBezTo>
                  <a:pt x="1055066" y="380503"/>
                  <a:pt x="1010879" y="409886"/>
                  <a:pt x="972922" y="447956"/>
                </a:cubicBezTo>
                <a:cubicBezTo>
                  <a:pt x="905980" y="515108"/>
                  <a:pt x="862442" y="595445"/>
                  <a:pt x="838039" y="686519"/>
                </a:cubicBezTo>
                <a:cubicBezTo>
                  <a:pt x="826116" y="731013"/>
                  <a:pt x="817989" y="776000"/>
                  <a:pt x="821342" y="822352"/>
                </a:cubicBezTo>
                <a:cubicBezTo>
                  <a:pt x="823278" y="849112"/>
                  <a:pt x="827886" y="875438"/>
                  <a:pt x="836407" y="900909"/>
                </a:cubicBezTo>
                <a:cubicBezTo>
                  <a:pt x="839012" y="908689"/>
                  <a:pt x="843108" y="916165"/>
                  <a:pt x="847605" y="923070"/>
                </a:cubicBezTo>
                <a:cubicBezTo>
                  <a:pt x="850147" y="926979"/>
                  <a:pt x="851125" y="930537"/>
                  <a:pt x="850288" y="934693"/>
                </a:cubicBezTo>
                <a:cubicBezTo>
                  <a:pt x="848233" y="944880"/>
                  <a:pt x="845923" y="955019"/>
                  <a:pt x="843701" y="965177"/>
                </a:cubicBezTo>
                <a:cubicBezTo>
                  <a:pt x="843197" y="967478"/>
                  <a:pt x="842633" y="969770"/>
                  <a:pt x="841566" y="974345"/>
                </a:cubicBezTo>
                <a:cubicBezTo>
                  <a:pt x="845105" y="971150"/>
                  <a:pt x="847144" y="969590"/>
                  <a:pt x="848849" y="967726"/>
                </a:cubicBezTo>
                <a:cubicBezTo>
                  <a:pt x="895493" y="916726"/>
                  <a:pt x="948881" y="874230"/>
                  <a:pt x="1009641" y="841093"/>
                </a:cubicBezTo>
                <a:cubicBezTo>
                  <a:pt x="1016070" y="837589"/>
                  <a:pt x="1018461" y="833373"/>
                  <a:pt x="1019166" y="825665"/>
                </a:cubicBezTo>
                <a:cubicBezTo>
                  <a:pt x="1020223" y="814082"/>
                  <a:pt x="1023452" y="802459"/>
                  <a:pt x="1027367" y="791420"/>
                </a:cubicBezTo>
                <a:cubicBezTo>
                  <a:pt x="1036597" y="765394"/>
                  <a:pt x="1050294" y="741558"/>
                  <a:pt x="1066572" y="719312"/>
                </a:cubicBezTo>
                <a:cubicBezTo>
                  <a:pt x="1093994" y="681843"/>
                  <a:pt x="1125636" y="648204"/>
                  <a:pt x="1160812" y="617853"/>
                </a:cubicBezTo>
                <a:cubicBezTo>
                  <a:pt x="1200617" y="583512"/>
                  <a:pt x="1246528" y="560010"/>
                  <a:pt x="1295458" y="541668"/>
                </a:cubicBezTo>
                <a:cubicBezTo>
                  <a:pt x="1330634" y="528476"/>
                  <a:pt x="1365933" y="515530"/>
                  <a:pt x="1400690" y="501277"/>
                </a:cubicBezTo>
                <a:cubicBezTo>
                  <a:pt x="1474813" y="470878"/>
                  <a:pt x="1541393" y="428576"/>
                  <a:pt x="1600724" y="374620"/>
                </a:cubicBezTo>
                <a:cubicBezTo>
                  <a:pt x="1638034" y="340698"/>
                  <a:pt x="1675953" y="307357"/>
                  <a:pt x="1714967" y="275418"/>
                </a:cubicBezTo>
                <a:cubicBezTo>
                  <a:pt x="1758792" y="239547"/>
                  <a:pt x="1807017" y="210458"/>
                  <a:pt x="1860443" y="190596"/>
                </a:cubicBezTo>
                <a:cubicBezTo>
                  <a:pt x="1884369" y="181697"/>
                  <a:pt x="1908906" y="175214"/>
                  <a:pt x="1934499" y="173799"/>
                </a:cubicBezTo>
                <a:cubicBezTo>
                  <a:pt x="1943739" y="173287"/>
                  <a:pt x="1953054" y="174036"/>
                  <a:pt x="1962331" y="174210"/>
                </a:cubicBezTo>
                <a:cubicBezTo>
                  <a:pt x="1962570" y="174943"/>
                  <a:pt x="1962798" y="175676"/>
                  <a:pt x="1963027" y="176408"/>
                </a:cubicBezTo>
                <a:cubicBezTo>
                  <a:pt x="1960179" y="178707"/>
                  <a:pt x="1957474" y="181230"/>
                  <a:pt x="1954445" y="183270"/>
                </a:cubicBezTo>
                <a:cubicBezTo>
                  <a:pt x="1919536" y="206783"/>
                  <a:pt x="1885474" y="231713"/>
                  <a:pt x="1849432" y="253360"/>
                </a:cubicBezTo>
                <a:cubicBezTo>
                  <a:pt x="1782766" y="293400"/>
                  <a:pt x="1722301" y="340849"/>
                  <a:pt x="1667199" y="395502"/>
                </a:cubicBezTo>
                <a:cubicBezTo>
                  <a:pt x="1618993" y="443323"/>
                  <a:pt x="1568311" y="488389"/>
                  <a:pt x="1513047" y="528078"/>
                </a:cubicBezTo>
                <a:cubicBezTo>
                  <a:pt x="1498635" y="538425"/>
                  <a:pt x="1483834" y="548242"/>
                  <a:pt x="1469032" y="558013"/>
                </a:cubicBezTo>
                <a:cubicBezTo>
                  <a:pt x="1421940" y="589084"/>
                  <a:pt x="1371429" y="612531"/>
                  <a:pt x="1316822" y="627498"/>
                </a:cubicBezTo>
                <a:cubicBezTo>
                  <a:pt x="1294753" y="633546"/>
                  <a:pt x="1272941" y="641281"/>
                  <a:pt x="1251995" y="650474"/>
                </a:cubicBezTo>
                <a:cubicBezTo>
                  <a:pt x="1214924" y="666741"/>
                  <a:pt x="1182186" y="689590"/>
                  <a:pt x="1156269" y="721099"/>
                </a:cubicBezTo>
                <a:cubicBezTo>
                  <a:pt x="1149458" y="729381"/>
                  <a:pt x="1143553" y="738501"/>
                  <a:pt x="1138019" y="747706"/>
                </a:cubicBezTo>
                <a:cubicBezTo>
                  <a:pt x="1134876" y="752949"/>
                  <a:pt x="1131151" y="757021"/>
                  <a:pt x="1126132" y="760415"/>
                </a:cubicBezTo>
                <a:cubicBezTo>
                  <a:pt x="1104758" y="774846"/>
                  <a:pt x="1084222" y="790343"/>
                  <a:pt x="1065743" y="808421"/>
                </a:cubicBezTo>
                <a:cubicBezTo>
                  <a:pt x="1064029" y="810101"/>
                  <a:pt x="1061838" y="811297"/>
                  <a:pt x="1059857" y="812718"/>
                </a:cubicBezTo>
                <a:cubicBezTo>
                  <a:pt x="1060285" y="813324"/>
                  <a:pt x="1060714" y="813929"/>
                  <a:pt x="1061143" y="814534"/>
                </a:cubicBezTo>
                <a:cubicBezTo>
                  <a:pt x="1062933" y="814100"/>
                  <a:pt x="1064829" y="813909"/>
                  <a:pt x="1066496" y="813196"/>
                </a:cubicBezTo>
                <a:cubicBezTo>
                  <a:pt x="1124455" y="788487"/>
                  <a:pt x="1184958" y="772552"/>
                  <a:pt x="1247099" y="763266"/>
                </a:cubicBezTo>
                <a:cubicBezTo>
                  <a:pt x="1301439" y="755147"/>
                  <a:pt x="1355980" y="748312"/>
                  <a:pt x="1410539" y="741836"/>
                </a:cubicBezTo>
                <a:cubicBezTo>
                  <a:pt x="1492616" y="732095"/>
                  <a:pt x="1573607" y="717435"/>
                  <a:pt x="1652340" y="691812"/>
                </a:cubicBezTo>
                <a:cubicBezTo>
                  <a:pt x="1656598" y="690426"/>
                  <a:pt x="1660799" y="688848"/>
                  <a:pt x="1665171" y="687306"/>
                </a:cubicBezTo>
                <a:cubicBezTo>
                  <a:pt x="1668380" y="661123"/>
                  <a:pt x="1682173" y="641584"/>
                  <a:pt x="1702728" y="626859"/>
                </a:cubicBezTo>
                <a:cubicBezTo>
                  <a:pt x="1719673" y="614723"/>
                  <a:pt x="1737465" y="603754"/>
                  <a:pt x="1755010" y="592477"/>
                </a:cubicBezTo>
                <a:cubicBezTo>
                  <a:pt x="1757172" y="591090"/>
                  <a:pt x="1760516" y="589842"/>
                  <a:pt x="1762716" y="590503"/>
                </a:cubicBezTo>
                <a:cubicBezTo>
                  <a:pt x="1772327" y="593394"/>
                  <a:pt x="1782195" y="596086"/>
                  <a:pt x="1791062" y="600617"/>
                </a:cubicBezTo>
                <a:cubicBezTo>
                  <a:pt x="1800749" y="605564"/>
                  <a:pt x="1801607" y="613228"/>
                  <a:pt x="1794044" y="620992"/>
                </a:cubicBezTo>
                <a:cubicBezTo>
                  <a:pt x="1789510" y="625646"/>
                  <a:pt x="1784004" y="629714"/>
                  <a:pt x="1778251" y="632756"/>
                </a:cubicBezTo>
                <a:cubicBezTo>
                  <a:pt x="1767507" y="638440"/>
                  <a:pt x="1756210" y="643075"/>
                  <a:pt x="1745257" y="648382"/>
                </a:cubicBezTo>
                <a:cubicBezTo>
                  <a:pt x="1741551" y="650179"/>
                  <a:pt x="1737713" y="652196"/>
                  <a:pt x="1734779" y="654988"/>
                </a:cubicBezTo>
                <a:cubicBezTo>
                  <a:pt x="1730483" y="659065"/>
                  <a:pt x="1731531" y="664239"/>
                  <a:pt x="1736865" y="666786"/>
                </a:cubicBezTo>
                <a:cubicBezTo>
                  <a:pt x="1739627" y="668101"/>
                  <a:pt x="1742837" y="668529"/>
                  <a:pt x="1745876" y="669222"/>
                </a:cubicBezTo>
                <a:cubicBezTo>
                  <a:pt x="1760763" y="672622"/>
                  <a:pt x="1775784" y="675545"/>
                  <a:pt x="1790510" y="679559"/>
                </a:cubicBezTo>
                <a:cubicBezTo>
                  <a:pt x="1796397" y="681162"/>
                  <a:pt x="1802035" y="684567"/>
                  <a:pt x="1807045" y="688172"/>
                </a:cubicBezTo>
                <a:cubicBezTo>
                  <a:pt x="1814437" y="693492"/>
                  <a:pt x="1814284" y="697940"/>
                  <a:pt x="1806569" y="702471"/>
                </a:cubicBezTo>
                <a:cubicBezTo>
                  <a:pt x="1800940" y="705780"/>
                  <a:pt x="1794720" y="708426"/>
                  <a:pt x="1788433" y="710230"/>
                </a:cubicBezTo>
                <a:cubicBezTo>
                  <a:pt x="1778756" y="713008"/>
                  <a:pt x="1768831" y="714931"/>
                  <a:pt x="1758954" y="716964"/>
                </a:cubicBezTo>
                <a:cubicBezTo>
                  <a:pt x="1755096" y="717758"/>
                  <a:pt x="1750800" y="718145"/>
                  <a:pt x="1749829" y="722550"/>
                </a:cubicBezTo>
                <a:cubicBezTo>
                  <a:pt x="1748667" y="727783"/>
                  <a:pt x="1753210" y="729595"/>
                  <a:pt x="1756896" y="731512"/>
                </a:cubicBezTo>
                <a:cubicBezTo>
                  <a:pt x="1764926" y="735679"/>
                  <a:pt x="1773375" y="739175"/>
                  <a:pt x="1780956" y="744022"/>
                </a:cubicBezTo>
                <a:cubicBezTo>
                  <a:pt x="1788205" y="748657"/>
                  <a:pt x="1795463" y="753871"/>
                  <a:pt x="1801140" y="760232"/>
                </a:cubicBezTo>
                <a:cubicBezTo>
                  <a:pt x="1810313" y="770506"/>
                  <a:pt x="1809103" y="780011"/>
                  <a:pt x="1799159" y="789478"/>
                </a:cubicBezTo>
                <a:cubicBezTo>
                  <a:pt x="1797901" y="790675"/>
                  <a:pt x="1796568" y="791800"/>
                  <a:pt x="1795206" y="792880"/>
                </a:cubicBezTo>
                <a:cubicBezTo>
                  <a:pt x="1784671" y="801250"/>
                  <a:pt x="1774422" y="805274"/>
                  <a:pt x="1761468" y="796040"/>
                </a:cubicBezTo>
                <a:cubicBezTo>
                  <a:pt x="1745933" y="784968"/>
                  <a:pt x="1728645" y="776340"/>
                  <a:pt x="1713176" y="765185"/>
                </a:cubicBezTo>
                <a:cubicBezTo>
                  <a:pt x="1696393" y="753081"/>
                  <a:pt x="1682611" y="737840"/>
                  <a:pt x="1674114" y="718502"/>
                </a:cubicBezTo>
                <a:cubicBezTo>
                  <a:pt x="1673010" y="715967"/>
                  <a:pt x="1671543" y="713582"/>
                  <a:pt x="1670181" y="711165"/>
                </a:cubicBezTo>
                <a:cubicBezTo>
                  <a:pt x="1669847" y="710591"/>
                  <a:pt x="1669257" y="710168"/>
                  <a:pt x="1668400" y="709269"/>
                </a:cubicBezTo>
                <a:cubicBezTo>
                  <a:pt x="1665656" y="710018"/>
                  <a:pt x="1662656" y="710689"/>
                  <a:pt x="1659760" y="711652"/>
                </a:cubicBezTo>
                <a:cubicBezTo>
                  <a:pt x="1610440" y="728038"/>
                  <a:pt x="1559957" y="739883"/>
                  <a:pt x="1508646" y="747574"/>
                </a:cubicBezTo>
                <a:cubicBezTo>
                  <a:pt x="1458449" y="755097"/>
                  <a:pt x="1408005" y="760976"/>
                  <a:pt x="1357608" y="767016"/>
                </a:cubicBezTo>
                <a:cubicBezTo>
                  <a:pt x="1291267" y="774968"/>
                  <a:pt x="1225201" y="784217"/>
                  <a:pt x="1160365" y="800932"/>
                </a:cubicBezTo>
                <a:cubicBezTo>
                  <a:pt x="1003840" y="841290"/>
                  <a:pt x="885283" y="932344"/>
                  <a:pt x="800383" y="1068459"/>
                </a:cubicBezTo>
                <a:cubicBezTo>
                  <a:pt x="779734" y="1101568"/>
                  <a:pt x="762387" y="1136351"/>
                  <a:pt x="747929" y="1172569"/>
                </a:cubicBezTo>
                <a:cubicBezTo>
                  <a:pt x="746811" y="1175366"/>
                  <a:pt x="745798" y="1178210"/>
                  <a:pt x="744627" y="1181329"/>
                </a:cubicBezTo>
                <a:cubicBezTo>
                  <a:pt x="745986" y="1181329"/>
                  <a:pt x="746838" y="1181596"/>
                  <a:pt x="747183" y="1181291"/>
                </a:cubicBezTo>
                <a:cubicBezTo>
                  <a:pt x="780497" y="1151892"/>
                  <a:pt x="819910" y="1133668"/>
                  <a:pt x="862013" y="1121551"/>
                </a:cubicBezTo>
                <a:cubicBezTo>
                  <a:pt x="891712" y="1113000"/>
                  <a:pt x="922201" y="1107085"/>
                  <a:pt x="952472" y="1100636"/>
                </a:cubicBezTo>
                <a:cubicBezTo>
                  <a:pt x="990610" y="1092523"/>
                  <a:pt x="1026481" y="1078865"/>
                  <a:pt x="1060247" y="1059452"/>
                </a:cubicBezTo>
                <a:cubicBezTo>
                  <a:pt x="1095671" y="1039079"/>
                  <a:pt x="1128094" y="1014578"/>
                  <a:pt x="1159917" y="989107"/>
                </a:cubicBezTo>
                <a:cubicBezTo>
                  <a:pt x="1188139" y="966508"/>
                  <a:pt x="1216591" y="944119"/>
                  <a:pt x="1245775" y="922785"/>
                </a:cubicBezTo>
                <a:cubicBezTo>
                  <a:pt x="1269397" y="905512"/>
                  <a:pt x="1294800" y="890760"/>
                  <a:pt x="1322537" y="880926"/>
                </a:cubicBezTo>
                <a:cubicBezTo>
                  <a:pt x="1336215" y="876075"/>
                  <a:pt x="1350493" y="872023"/>
                  <a:pt x="1364838" y="870121"/>
                </a:cubicBezTo>
                <a:cubicBezTo>
                  <a:pt x="1394222" y="866221"/>
                  <a:pt x="1420911" y="878424"/>
                  <a:pt x="1434370" y="905427"/>
                </a:cubicBezTo>
                <a:cubicBezTo>
                  <a:pt x="1435113" y="906930"/>
                  <a:pt x="1435599" y="908556"/>
                  <a:pt x="1436475" y="910858"/>
                </a:cubicBezTo>
                <a:cubicBezTo>
                  <a:pt x="1433389" y="912256"/>
                  <a:pt x="1430722" y="913664"/>
                  <a:pt x="1427922" y="914719"/>
                </a:cubicBezTo>
                <a:cubicBezTo>
                  <a:pt x="1401557" y="924678"/>
                  <a:pt x="1375163" y="934550"/>
                  <a:pt x="1348798" y="944490"/>
                </a:cubicBezTo>
                <a:cubicBezTo>
                  <a:pt x="1289543" y="966822"/>
                  <a:pt x="1236584" y="999778"/>
                  <a:pt x="1187701" y="1039574"/>
                </a:cubicBezTo>
                <a:cubicBezTo>
                  <a:pt x="1159907" y="1062201"/>
                  <a:pt x="1132752" y="1085646"/>
                  <a:pt x="1104253" y="1107351"/>
                </a:cubicBezTo>
                <a:cubicBezTo>
                  <a:pt x="1079659" y="1126078"/>
                  <a:pt x="1053866" y="1143303"/>
                  <a:pt x="1028081" y="1160405"/>
                </a:cubicBezTo>
                <a:cubicBezTo>
                  <a:pt x="997468" y="1180711"/>
                  <a:pt x="963445" y="1192714"/>
                  <a:pt x="927193" y="1198231"/>
                </a:cubicBezTo>
                <a:cubicBezTo>
                  <a:pt x="898303" y="1202644"/>
                  <a:pt x="869385" y="1206905"/>
                  <a:pt x="840377" y="1210415"/>
                </a:cubicBezTo>
                <a:cubicBezTo>
                  <a:pt x="819555" y="1212945"/>
                  <a:pt x="800458" y="1219355"/>
                  <a:pt x="782833" y="1230645"/>
                </a:cubicBezTo>
                <a:cubicBezTo>
                  <a:pt x="778538" y="1233394"/>
                  <a:pt x="773459" y="1234935"/>
                  <a:pt x="768733" y="1237008"/>
                </a:cubicBezTo>
                <a:cubicBezTo>
                  <a:pt x="753477" y="1243714"/>
                  <a:pt x="738101" y="1250172"/>
                  <a:pt x="723070" y="1257353"/>
                </a:cubicBezTo>
                <a:cubicBezTo>
                  <a:pt x="720612" y="1258523"/>
                  <a:pt x="718778" y="1262660"/>
                  <a:pt x="718151" y="1265732"/>
                </a:cubicBezTo>
                <a:cubicBezTo>
                  <a:pt x="713286" y="1289529"/>
                  <a:pt x="707834" y="1313260"/>
                  <a:pt x="704353" y="1337266"/>
                </a:cubicBezTo>
                <a:cubicBezTo>
                  <a:pt x="692947" y="1415962"/>
                  <a:pt x="692103" y="1495049"/>
                  <a:pt x="697470" y="1574277"/>
                </a:cubicBezTo>
                <a:cubicBezTo>
                  <a:pt x="699841" y="1609269"/>
                  <a:pt x="702175" y="1644261"/>
                  <a:pt x="704587" y="1679253"/>
                </a:cubicBezTo>
                <a:cubicBezTo>
                  <a:pt x="704891" y="1683676"/>
                  <a:pt x="705565" y="1688080"/>
                  <a:pt x="706299" y="1694519"/>
                </a:cubicBezTo>
                <a:cubicBezTo>
                  <a:pt x="709241" y="1690438"/>
                  <a:pt x="710977" y="1688013"/>
                  <a:pt x="712734" y="1685597"/>
                </a:cubicBezTo>
                <a:cubicBezTo>
                  <a:pt x="737296" y="1651899"/>
                  <a:pt x="760947" y="1617497"/>
                  <a:pt x="786610" y="1584654"/>
                </a:cubicBezTo>
                <a:cubicBezTo>
                  <a:pt x="841147" y="1514861"/>
                  <a:pt x="910438" y="1464261"/>
                  <a:pt x="992896" y="1431675"/>
                </a:cubicBezTo>
                <a:cubicBezTo>
                  <a:pt x="1021357" y="1420414"/>
                  <a:pt x="1049951" y="1409466"/>
                  <a:pt x="1078640" y="1398785"/>
                </a:cubicBezTo>
                <a:cubicBezTo>
                  <a:pt x="1125560" y="1381313"/>
                  <a:pt x="1167375" y="1355747"/>
                  <a:pt x="1204399" y="1322096"/>
                </a:cubicBezTo>
                <a:cubicBezTo>
                  <a:pt x="1254605" y="1276480"/>
                  <a:pt x="1304916" y="1230969"/>
                  <a:pt x="1355589" y="1185866"/>
                </a:cubicBezTo>
                <a:cubicBezTo>
                  <a:pt x="1391975" y="1153480"/>
                  <a:pt x="1429131" y="1121960"/>
                  <a:pt x="1469679" y="1094729"/>
                </a:cubicBezTo>
                <a:cubicBezTo>
                  <a:pt x="1517905" y="1062334"/>
                  <a:pt x="1568978" y="1035874"/>
                  <a:pt x="1625356" y="1020408"/>
                </a:cubicBezTo>
                <a:cubicBezTo>
                  <a:pt x="1657798" y="1011515"/>
                  <a:pt x="1690726" y="1006807"/>
                  <a:pt x="1724416" y="1008282"/>
                </a:cubicBezTo>
                <a:cubicBezTo>
                  <a:pt x="1746209" y="1009223"/>
                  <a:pt x="1767202" y="1013693"/>
                  <a:pt x="1786891" y="1023300"/>
                </a:cubicBezTo>
                <a:cubicBezTo>
                  <a:pt x="1799597" y="1029492"/>
                  <a:pt x="1810798" y="1037719"/>
                  <a:pt x="1818628" y="1049665"/>
                </a:cubicBezTo>
                <a:cubicBezTo>
                  <a:pt x="1822352" y="1055343"/>
                  <a:pt x="1825086" y="1061668"/>
                  <a:pt x="1828658" y="1068450"/>
                </a:cubicBezTo>
                <a:cubicBezTo>
                  <a:pt x="1825010" y="1069743"/>
                  <a:pt x="1822857" y="1070704"/>
                  <a:pt x="1820609" y="1071284"/>
                </a:cubicBezTo>
                <a:cubicBezTo>
                  <a:pt x="1779518" y="1081899"/>
                  <a:pt x="1738094" y="1091372"/>
                  <a:pt x="1697384" y="1103271"/>
                </a:cubicBezTo>
                <a:cubicBezTo>
                  <a:pt x="1616603" y="1126877"/>
                  <a:pt x="1545403" y="1168423"/>
                  <a:pt x="1481576" y="1222665"/>
                </a:cubicBezTo>
                <a:cubicBezTo>
                  <a:pt x="1443133" y="1255327"/>
                  <a:pt x="1405595" y="1289044"/>
                  <a:pt x="1367343" y="1321925"/>
                </a:cubicBezTo>
                <a:cubicBezTo>
                  <a:pt x="1323223" y="1359856"/>
                  <a:pt x="1277036" y="1394990"/>
                  <a:pt x="1226582" y="1424332"/>
                </a:cubicBezTo>
                <a:cubicBezTo>
                  <a:pt x="1188178" y="1446665"/>
                  <a:pt x="1147201" y="1462986"/>
                  <a:pt x="1105377" y="1477462"/>
                </a:cubicBezTo>
                <a:cubicBezTo>
                  <a:pt x="1068848" y="1490103"/>
                  <a:pt x="1032882" y="1504046"/>
                  <a:pt x="998316" y="1521480"/>
                </a:cubicBezTo>
                <a:cubicBezTo>
                  <a:pt x="955634" y="1543014"/>
                  <a:pt x="920992" y="1573535"/>
                  <a:pt x="895598" y="1613816"/>
                </a:cubicBezTo>
                <a:cubicBezTo>
                  <a:pt x="882482" y="1634636"/>
                  <a:pt x="871290" y="1656692"/>
                  <a:pt x="859765" y="1678473"/>
                </a:cubicBezTo>
                <a:cubicBezTo>
                  <a:pt x="856946" y="1683799"/>
                  <a:pt x="853814" y="1686967"/>
                  <a:pt x="847938" y="1688774"/>
                </a:cubicBezTo>
                <a:cubicBezTo>
                  <a:pt x="805009" y="1701966"/>
                  <a:pt x="761458" y="1712628"/>
                  <a:pt x="717452" y="1721531"/>
                </a:cubicBezTo>
                <a:cubicBezTo>
                  <a:pt x="714748" y="1722073"/>
                  <a:pt x="712099" y="1722891"/>
                  <a:pt x="708431" y="1723842"/>
                </a:cubicBezTo>
                <a:close/>
                <a:moveTo>
                  <a:pt x="266488" y="245886"/>
                </a:moveTo>
                <a:cubicBezTo>
                  <a:pt x="252582" y="257358"/>
                  <a:pt x="242048" y="271481"/>
                  <a:pt x="233914" y="287457"/>
                </a:cubicBezTo>
                <a:cubicBezTo>
                  <a:pt x="221087" y="312648"/>
                  <a:pt x="214881" y="339657"/>
                  <a:pt x="213404" y="367612"/>
                </a:cubicBezTo>
                <a:cubicBezTo>
                  <a:pt x="210024" y="431600"/>
                  <a:pt x="223832" y="491707"/>
                  <a:pt x="255672" y="547592"/>
                </a:cubicBezTo>
                <a:cubicBezTo>
                  <a:pt x="279204" y="588893"/>
                  <a:pt x="307906" y="626433"/>
                  <a:pt x="340240" y="661068"/>
                </a:cubicBezTo>
                <a:cubicBezTo>
                  <a:pt x="375830" y="699190"/>
                  <a:pt x="412506" y="736306"/>
                  <a:pt x="448882" y="773694"/>
                </a:cubicBezTo>
                <a:cubicBezTo>
                  <a:pt x="479961" y="805638"/>
                  <a:pt x="509531" y="838805"/>
                  <a:pt x="535760" y="874915"/>
                </a:cubicBezTo>
                <a:cubicBezTo>
                  <a:pt x="569048" y="920740"/>
                  <a:pt x="593490" y="970655"/>
                  <a:pt x="606608" y="1025763"/>
                </a:cubicBezTo>
                <a:cubicBezTo>
                  <a:pt x="613999" y="1056818"/>
                  <a:pt x="620103" y="1088167"/>
                  <a:pt x="626898" y="1119364"/>
                </a:cubicBezTo>
                <a:cubicBezTo>
                  <a:pt x="629584" y="1131690"/>
                  <a:pt x="632572" y="1143950"/>
                  <a:pt x="635423" y="1156248"/>
                </a:cubicBezTo>
                <a:cubicBezTo>
                  <a:pt x="637688" y="1153366"/>
                  <a:pt x="638353" y="1150694"/>
                  <a:pt x="638735" y="1147992"/>
                </a:cubicBezTo>
                <a:cubicBezTo>
                  <a:pt x="642268" y="1122902"/>
                  <a:pt x="645674" y="1097802"/>
                  <a:pt x="649271" y="1072730"/>
                </a:cubicBezTo>
                <a:cubicBezTo>
                  <a:pt x="654524" y="1036111"/>
                  <a:pt x="655861" y="999417"/>
                  <a:pt x="651293" y="962647"/>
                </a:cubicBezTo>
                <a:cubicBezTo>
                  <a:pt x="643451" y="899511"/>
                  <a:pt x="623163" y="840415"/>
                  <a:pt x="592635" y="784702"/>
                </a:cubicBezTo>
                <a:cubicBezTo>
                  <a:pt x="571873" y="746814"/>
                  <a:pt x="546901" y="711720"/>
                  <a:pt x="521000" y="677223"/>
                </a:cubicBezTo>
                <a:cubicBezTo>
                  <a:pt x="487608" y="632751"/>
                  <a:pt x="453697" y="588638"/>
                  <a:pt x="421344" y="543422"/>
                </a:cubicBezTo>
                <a:cubicBezTo>
                  <a:pt x="381775" y="488122"/>
                  <a:pt x="352598" y="427412"/>
                  <a:pt x="335501" y="361621"/>
                </a:cubicBezTo>
                <a:cubicBezTo>
                  <a:pt x="326794" y="328113"/>
                  <a:pt x="321903" y="293613"/>
                  <a:pt x="315467" y="259528"/>
                </a:cubicBezTo>
                <a:cubicBezTo>
                  <a:pt x="313361" y="248375"/>
                  <a:pt x="311823" y="237118"/>
                  <a:pt x="309885" y="225028"/>
                </a:cubicBezTo>
                <a:cubicBezTo>
                  <a:pt x="292501" y="228653"/>
                  <a:pt x="278750" y="235770"/>
                  <a:pt x="266490" y="245886"/>
                </a:cubicBezTo>
                <a:close/>
                <a:moveTo>
                  <a:pt x="854466" y="906749"/>
                </a:moveTo>
                <a:cubicBezTo>
                  <a:pt x="858041" y="891227"/>
                  <a:pt x="861537" y="875685"/>
                  <a:pt x="865213" y="860191"/>
                </a:cubicBezTo>
                <a:cubicBezTo>
                  <a:pt x="879082" y="801753"/>
                  <a:pt x="893988" y="743636"/>
                  <a:pt x="913210" y="686635"/>
                </a:cubicBezTo>
                <a:cubicBezTo>
                  <a:pt x="937756" y="613862"/>
                  <a:pt x="976332" y="549889"/>
                  <a:pt x="1031434" y="496273"/>
                </a:cubicBezTo>
                <a:cubicBezTo>
                  <a:pt x="1081479" y="447575"/>
                  <a:pt x="1139981" y="411952"/>
                  <a:pt x="1205446" y="387503"/>
                </a:cubicBezTo>
                <a:cubicBezTo>
                  <a:pt x="1256367" y="368485"/>
                  <a:pt x="1308726" y="354203"/>
                  <a:pt x="1361028" y="339692"/>
                </a:cubicBezTo>
                <a:cubicBezTo>
                  <a:pt x="1421750" y="322845"/>
                  <a:pt x="1482033" y="304655"/>
                  <a:pt x="1539926" y="279439"/>
                </a:cubicBezTo>
                <a:cubicBezTo>
                  <a:pt x="1586056" y="259343"/>
                  <a:pt x="1630109" y="235719"/>
                  <a:pt x="1668895" y="203244"/>
                </a:cubicBezTo>
                <a:cubicBezTo>
                  <a:pt x="1689831" y="185721"/>
                  <a:pt x="1708585" y="166265"/>
                  <a:pt x="1723121" y="143015"/>
                </a:cubicBezTo>
                <a:cubicBezTo>
                  <a:pt x="1735113" y="123837"/>
                  <a:pt x="1742685" y="103226"/>
                  <a:pt x="1744352" y="80530"/>
                </a:cubicBezTo>
                <a:cubicBezTo>
                  <a:pt x="1747333" y="40100"/>
                  <a:pt x="1720254" y="6807"/>
                  <a:pt x="1680372" y="2789"/>
                </a:cubicBezTo>
                <a:cubicBezTo>
                  <a:pt x="1678477" y="5289"/>
                  <a:pt x="1676372" y="8008"/>
                  <a:pt x="1674324" y="10778"/>
                </a:cubicBezTo>
                <a:cubicBezTo>
                  <a:pt x="1655560" y="36245"/>
                  <a:pt x="1637224" y="62039"/>
                  <a:pt x="1617955" y="87122"/>
                </a:cubicBezTo>
                <a:cubicBezTo>
                  <a:pt x="1580608" y="135739"/>
                  <a:pt x="1538069" y="178850"/>
                  <a:pt x="1484529" y="210150"/>
                </a:cubicBezTo>
                <a:cubicBezTo>
                  <a:pt x="1452620" y="228804"/>
                  <a:pt x="1419807" y="245564"/>
                  <a:pt x="1385202" y="258575"/>
                </a:cubicBezTo>
                <a:cubicBezTo>
                  <a:pt x="1338311" y="276203"/>
                  <a:pt x="1291019" y="292763"/>
                  <a:pt x="1244261" y="310722"/>
                </a:cubicBezTo>
                <a:cubicBezTo>
                  <a:pt x="1187377" y="332572"/>
                  <a:pt x="1131466" y="356685"/>
                  <a:pt x="1078802" y="387646"/>
                </a:cubicBezTo>
                <a:cubicBezTo>
                  <a:pt x="1032263" y="415016"/>
                  <a:pt x="989962" y="447587"/>
                  <a:pt x="955529" y="489499"/>
                </a:cubicBezTo>
                <a:cubicBezTo>
                  <a:pt x="903952" y="552275"/>
                  <a:pt x="869204" y="623497"/>
                  <a:pt x="848134" y="701732"/>
                </a:cubicBezTo>
                <a:cubicBezTo>
                  <a:pt x="832868" y="758413"/>
                  <a:pt x="829509" y="815314"/>
                  <a:pt x="842336" y="872803"/>
                </a:cubicBezTo>
                <a:cubicBezTo>
                  <a:pt x="844882" y="884217"/>
                  <a:pt x="848538" y="895383"/>
                  <a:pt x="851681" y="906663"/>
                </a:cubicBezTo>
                <a:cubicBezTo>
                  <a:pt x="852609" y="906692"/>
                  <a:pt x="853538" y="906720"/>
                  <a:pt x="854465" y="906749"/>
                </a:cubicBezTo>
                <a:close/>
                <a:moveTo>
                  <a:pt x="2108397" y="718825"/>
                </a:moveTo>
                <a:cubicBezTo>
                  <a:pt x="2112465" y="718218"/>
                  <a:pt x="2116522" y="717593"/>
                  <a:pt x="2120580" y="717008"/>
                </a:cubicBezTo>
                <a:cubicBezTo>
                  <a:pt x="2145373" y="713436"/>
                  <a:pt x="2170281" y="710508"/>
                  <a:pt x="2194894" y="706010"/>
                </a:cubicBezTo>
                <a:cubicBezTo>
                  <a:pt x="2205657" y="704043"/>
                  <a:pt x="2216125" y="699500"/>
                  <a:pt x="2226174" y="694939"/>
                </a:cubicBezTo>
                <a:cubicBezTo>
                  <a:pt x="2233242" y="691734"/>
                  <a:pt x="2239033" y="686093"/>
                  <a:pt x="2238480" y="677182"/>
                </a:cubicBezTo>
                <a:cubicBezTo>
                  <a:pt x="2237956" y="668735"/>
                  <a:pt x="2231699" y="664422"/>
                  <a:pt x="2224869" y="661515"/>
                </a:cubicBezTo>
                <a:cubicBezTo>
                  <a:pt x="2217868" y="658536"/>
                  <a:pt x="2210525" y="656169"/>
                  <a:pt x="2203114" y="654372"/>
                </a:cubicBezTo>
                <a:cubicBezTo>
                  <a:pt x="2175673" y="647705"/>
                  <a:pt x="2147736" y="643976"/>
                  <a:pt x="2119608" y="641629"/>
                </a:cubicBezTo>
                <a:cubicBezTo>
                  <a:pt x="2115379" y="641276"/>
                  <a:pt x="2111188" y="640460"/>
                  <a:pt x="2106988" y="639858"/>
                </a:cubicBezTo>
                <a:cubicBezTo>
                  <a:pt x="2125047" y="634123"/>
                  <a:pt x="2142983" y="629939"/>
                  <a:pt x="2160718" y="625028"/>
                </a:cubicBezTo>
                <a:cubicBezTo>
                  <a:pt x="2181530" y="619265"/>
                  <a:pt x="2202085" y="612502"/>
                  <a:pt x="2221012" y="601946"/>
                </a:cubicBezTo>
                <a:cubicBezTo>
                  <a:pt x="2227870" y="598122"/>
                  <a:pt x="2234518" y="593151"/>
                  <a:pt x="2239709" y="587327"/>
                </a:cubicBezTo>
                <a:cubicBezTo>
                  <a:pt x="2246586" y="579608"/>
                  <a:pt x="2244738" y="570669"/>
                  <a:pt x="2235861" y="565237"/>
                </a:cubicBezTo>
                <a:cubicBezTo>
                  <a:pt x="2230898" y="562204"/>
                  <a:pt x="2225212" y="559568"/>
                  <a:pt x="2219545" y="558627"/>
                </a:cubicBezTo>
                <a:cubicBezTo>
                  <a:pt x="2203790" y="556015"/>
                  <a:pt x="2187931" y="553418"/>
                  <a:pt x="2172015" y="552609"/>
                </a:cubicBezTo>
                <a:cubicBezTo>
                  <a:pt x="2152565" y="551620"/>
                  <a:pt x="2133019" y="552479"/>
                  <a:pt x="2113522" y="552461"/>
                </a:cubicBezTo>
                <a:cubicBezTo>
                  <a:pt x="2111464" y="552459"/>
                  <a:pt x="2109407" y="551932"/>
                  <a:pt x="2107359" y="551648"/>
                </a:cubicBezTo>
                <a:cubicBezTo>
                  <a:pt x="2111788" y="548852"/>
                  <a:pt x="2116084" y="547509"/>
                  <a:pt x="2120256" y="545872"/>
                </a:cubicBezTo>
                <a:cubicBezTo>
                  <a:pt x="2144859" y="536229"/>
                  <a:pt x="2169596" y="526916"/>
                  <a:pt x="2193932" y="516648"/>
                </a:cubicBezTo>
                <a:cubicBezTo>
                  <a:pt x="2204771" y="512075"/>
                  <a:pt x="2214982" y="505870"/>
                  <a:pt x="2225069" y="499749"/>
                </a:cubicBezTo>
                <a:cubicBezTo>
                  <a:pt x="2230660" y="496359"/>
                  <a:pt x="2235956" y="492114"/>
                  <a:pt x="2240452" y="487380"/>
                </a:cubicBezTo>
                <a:cubicBezTo>
                  <a:pt x="2253016" y="474176"/>
                  <a:pt x="2249320" y="459449"/>
                  <a:pt x="2232165" y="453027"/>
                </a:cubicBezTo>
                <a:cubicBezTo>
                  <a:pt x="2228927" y="451815"/>
                  <a:pt x="2225507" y="450641"/>
                  <a:pt x="2222097" y="450382"/>
                </a:cubicBezTo>
                <a:cubicBezTo>
                  <a:pt x="2211353" y="449565"/>
                  <a:pt x="2200514" y="448130"/>
                  <a:pt x="2189827" y="448818"/>
                </a:cubicBezTo>
                <a:cubicBezTo>
                  <a:pt x="2122485" y="453154"/>
                  <a:pt x="2056753" y="466366"/>
                  <a:pt x="1992202" y="485710"/>
                </a:cubicBezTo>
                <a:cubicBezTo>
                  <a:pt x="1989906" y="486400"/>
                  <a:pt x="1987754" y="487572"/>
                  <a:pt x="1984458" y="488977"/>
                </a:cubicBezTo>
                <a:cubicBezTo>
                  <a:pt x="1992516" y="491386"/>
                  <a:pt x="1999346" y="492887"/>
                  <a:pt x="2005746" y="495442"/>
                </a:cubicBezTo>
                <a:cubicBezTo>
                  <a:pt x="2022044" y="501945"/>
                  <a:pt x="2025711" y="514052"/>
                  <a:pt x="2016081" y="528692"/>
                </a:cubicBezTo>
                <a:cubicBezTo>
                  <a:pt x="2013995" y="531862"/>
                  <a:pt x="2011614" y="535013"/>
                  <a:pt x="2008766" y="537478"/>
                </a:cubicBezTo>
                <a:cubicBezTo>
                  <a:pt x="2001155" y="544064"/>
                  <a:pt x="1993573" y="550785"/>
                  <a:pt x="1985344" y="556531"/>
                </a:cubicBezTo>
                <a:cubicBezTo>
                  <a:pt x="1962655" y="572354"/>
                  <a:pt x="1937519" y="583471"/>
                  <a:pt x="1911773" y="593296"/>
                </a:cubicBezTo>
                <a:cubicBezTo>
                  <a:pt x="1909011" y="594351"/>
                  <a:pt x="1906325" y="595624"/>
                  <a:pt x="1903610" y="596797"/>
                </a:cubicBezTo>
                <a:cubicBezTo>
                  <a:pt x="1909372" y="598767"/>
                  <a:pt x="1914868" y="599438"/>
                  <a:pt x="1920364" y="599992"/>
                </a:cubicBezTo>
                <a:cubicBezTo>
                  <a:pt x="1943300" y="602299"/>
                  <a:pt x="1965903" y="606294"/>
                  <a:pt x="1987458" y="614662"/>
                </a:cubicBezTo>
                <a:cubicBezTo>
                  <a:pt x="1994516" y="617403"/>
                  <a:pt x="2001594" y="620798"/>
                  <a:pt x="2007642" y="625274"/>
                </a:cubicBezTo>
                <a:cubicBezTo>
                  <a:pt x="2017234" y="632383"/>
                  <a:pt x="2017976" y="642837"/>
                  <a:pt x="2009509" y="651365"/>
                </a:cubicBezTo>
                <a:cubicBezTo>
                  <a:pt x="2004461" y="656444"/>
                  <a:pt x="1998355" y="661116"/>
                  <a:pt x="1991840" y="663960"/>
                </a:cubicBezTo>
                <a:cubicBezTo>
                  <a:pt x="1978495" y="669785"/>
                  <a:pt x="1964656" y="674552"/>
                  <a:pt x="1950825" y="679176"/>
                </a:cubicBezTo>
                <a:cubicBezTo>
                  <a:pt x="1942300" y="682023"/>
                  <a:pt x="1933423" y="683800"/>
                  <a:pt x="1922546" y="686619"/>
                </a:cubicBezTo>
                <a:cubicBezTo>
                  <a:pt x="1927946" y="687979"/>
                  <a:pt x="1931223" y="688753"/>
                  <a:pt x="1934461" y="689625"/>
                </a:cubicBezTo>
                <a:cubicBezTo>
                  <a:pt x="1952921" y="694588"/>
                  <a:pt x="1971456" y="699330"/>
                  <a:pt x="1989802" y="704690"/>
                </a:cubicBezTo>
                <a:cubicBezTo>
                  <a:pt x="1996069" y="706524"/>
                  <a:pt x="2002241" y="709343"/>
                  <a:pt x="2007842" y="712729"/>
                </a:cubicBezTo>
                <a:cubicBezTo>
                  <a:pt x="2019748" y="719933"/>
                  <a:pt x="2021148" y="730658"/>
                  <a:pt x="2011319" y="740306"/>
                </a:cubicBezTo>
                <a:cubicBezTo>
                  <a:pt x="2006670" y="744860"/>
                  <a:pt x="2001070" y="748679"/>
                  <a:pt x="1995355" y="751861"/>
                </a:cubicBezTo>
                <a:cubicBezTo>
                  <a:pt x="1973752" y="763890"/>
                  <a:pt x="1950035" y="769281"/>
                  <a:pt x="1925841" y="772995"/>
                </a:cubicBezTo>
                <a:cubicBezTo>
                  <a:pt x="1924136" y="773256"/>
                  <a:pt x="1922488" y="773852"/>
                  <a:pt x="1919917" y="774528"/>
                </a:cubicBezTo>
                <a:cubicBezTo>
                  <a:pt x="1934737" y="782124"/>
                  <a:pt x="1948520" y="788712"/>
                  <a:pt x="1961846" y="796124"/>
                </a:cubicBezTo>
                <a:cubicBezTo>
                  <a:pt x="1983334" y="808075"/>
                  <a:pt x="2002822" y="822550"/>
                  <a:pt x="2016405" y="843572"/>
                </a:cubicBezTo>
                <a:cubicBezTo>
                  <a:pt x="2018910" y="847459"/>
                  <a:pt x="2022139" y="847922"/>
                  <a:pt x="2026149" y="847949"/>
                </a:cubicBezTo>
                <a:cubicBezTo>
                  <a:pt x="2069373" y="848252"/>
                  <a:pt x="2112512" y="847157"/>
                  <a:pt x="2155232" y="839802"/>
                </a:cubicBezTo>
                <a:cubicBezTo>
                  <a:pt x="2176549" y="836134"/>
                  <a:pt x="2197637" y="831318"/>
                  <a:pt x="2217211" y="821915"/>
                </a:cubicBezTo>
                <a:cubicBezTo>
                  <a:pt x="2225241" y="818059"/>
                  <a:pt x="2233089" y="813003"/>
                  <a:pt x="2239557" y="806939"/>
                </a:cubicBezTo>
                <a:cubicBezTo>
                  <a:pt x="2249634" y="797475"/>
                  <a:pt x="2249377" y="786728"/>
                  <a:pt x="2240090" y="776579"/>
                </a:cubicBezTo>
                <a:cubicBezTo>
                  <a:pt x="2236842" y="773021"/>
                  <a:pt x="2233089" y="769693"/>
                  <a:pt x="2229003" y="767161"/>
                </a:cubicBezTo>
                <a:cubicBezTo>
                  <a:pt x="2220440" y="761858"/>
                  <a:pt x="2211696" y="756774"/>
                  <a:pt x="2202695" y="752279"/>
                </a:cubicBezTo>
                <a:cubicBezTo>
                  <a:pt x="2177968" y="739940"/>
                  <a:pt x="2151412" y="732696"/>
                  <a:pt x="2124942" y="725253"/>
                </a:cubicBezTo>
                <a:cubicBezTo>
                  <a:pt x="2119380" y="723688"/>
                  <a:pt x="2113817" y="722123"/>
                  <a:pt x="2108255" y="720558"/>
                </a:cubicBezTo>
                <a:cubicBezTo>
                  <a:pt x="2108302" y="719980"/>
                  <a:pt x="2108350" y="719403"/>
                  <a:pt x="2108407" y="718825"/>
                </a:cubicBezTo>
                <a:close/>
                <a:moveTo>
                  <a:pt x="1826314" y="1088376"/>
                </a:moveTo>
                <a:cubicBezTo>
                  <a:pt x="1795777" y="1095176"/>
                  <a:pt x="1765050" y="1101254"/>
                  <a:pt x="1734751" y="1109006"/>
                </a:cubicBezTo>
                <a:cubicBezTo>
                  <a:pt x="1678829" y="1123301"/>
                  <a:pt x="1625651" y="1144549"/>
                  <a:pt x="1576169" y="1174567"/>
                </a:cubicBezTo>
                <a:cubicBezTo>
                  <a:pt x="1535545" y="1199210"/>
                  <a:pt x="1498731" y="1228876"/>
                  <a:pt x="1462840" y="1259769"/>
                </a:cubicBezTo>
                <a:cubicBezTo>
                  <a:pt x="1421712" y="1295179"/>
                  <a:pt x="1381268" y="1331407"/>
                  <a:pt x="1339339" y="1365848"/>
                </a:cubicBezTo>
                <a:cubicBezTo>
                  <a:pt x="1283447" y="1411768"/>
                  <a:pt x="1222782" y="1450469"/>
                  <a:pt x="1155316" y="1477557"/>
                </a:cubicBezTo>
                <a:cubicBezTo>
                  <a:pt x="1122398" y="1490769"/>
                  <a:pt x="1088841" y="1502382"/>
                  <a:pt x="1055742" y="1515155"/>
                </a:cubicBezTo>
                <a:cubicBezTo>
                  <a:pt x="1027138" y="1526188"/>
                  <a:pt x="998963" y="1538249"/>
                  <a:pt x="973751" y="1556063"/>
                </a:cubicBezTo>
                <a:cubicBezTo>
                  <a:pt x="930822" y="1586414"/>
                  <a:pt x="901466" y="1627731"/>
                  <a:pt x="878377" y="1674060"/>
                </a:cubicBezTo>
                <a:cubicBezTo>
                  <a:pt x="877967" y="1674878"/>
                  <a:pt x="878053" y="1675953"/>
                  <a:pt x="877920" y="1676875"/>
                </a:cubicBezTo>
                <a:cubicBezTo>
                  <a:pt x="878758" y="1677142"/>
                  <a:pt x="879463" y="1677636"/>
                  <a:pt x="879996" y="1677494"/>
                </a:cubicBezTo>
                <a:cubicBezTo>
                  <a:pt x="882339" y="1676875"/>
                  <a:pt x="884682" y="1676190"/>
                  <a:pt x="886949" y="1675325"/>
                </a:cubicBezTo>
                <a:cubicBezTo>
                  <a:pt x="917534" y="1663607"/>
                  <a:pt x="947548" y="1650386"/>
                  <a:pt x="975437" y="1633285"/>
                </a:cubicBezTo>
                <a:cubicBezTo>
                  <a:pt x="1013975" y="1609659"/>
                  <a:pt x="1051799" y="1584835"/>
                  <a:pt x="1089575" y="1559972"/>
                </a:cubicBezTo>
                <a:cubicBezTo>
                  <a:pt x="1134628" y="1530316"/>
                  <a:pt x="1179653" y="1500641"/>
                  <a:pt x="1227668" y="1475883"/>
                </a:cubicBezTo>
                <a:cubicBezTo>
                  <a:pt x="1275979" y="1450973"/>
                  <a:pt x="1326433" y="1431009"/>
                  <a:pt x="1377668" y="1413033"/>
                </a:cubicBezTo>
                <a:cubicBezTo>
                  <a:pt x="1456192" y="1385479"/>
                  <a:pt x="1533487" y="1355005"/>
                  <a:pt x="1607449" y="1316675"/>
                </a:cubicBezTo>
                <a:cubicBezTo>
                  <a:pt x="1657046" y="1290975"/>
                  <a:pt x="1703975" y="1261214"/>
                  <a:pt x="1746133" y="1224368"/>
                </a:cubicBezTo>
                <a:cubicBezTo>
                  <a:pt x="1767688" y="1205536"/>
                  <a:pt x="1787529" y="1185115"/>
                  <a:pt x="1803788" y="1161451"/>
                </a:cubicBezTo>
                <a:cubicBezTo>
                  <a:pt x="1814484" y="1145881"/>
                  <a:pt x="1823305" y="1129350"/>
                  <a:pt x="1827705" y="1110860"/>
                </a:cubicBezTo>
                <a:cubicBezTo>
                  <a:pt x="1829429" y="1103603"/>
                  <a:pt x="1831972" y="1096213"/>
                  <a:pt x="1829734" y="1088338"/>
                </a:cubicBezTo>
                <a:cubicBezTo>
                  <a:pt x="1828381" y="1088338"/>
                  <a:pt x="1827305" y="1088148"/>
                  <a:pt x="1826324" y="1088366"/>
                </a:cubicBezTo>
                <a:close/>
                <a:moveTo>
                  <a:pt x="1163708" y="737789"/>
                </a:moveTo>
                <a:cubicBezTo>
                  <a:pt x="1174328" y="733632"/>
                  <a:pt x="1184796" y="728986"/>
                  <a:pt x="1195607" y="725402"/>
                </a:cubicBezTo>
                <a:cubicBezTo>
                  <a:pt x="1238527" y="711169"/>
                  <a:pt x="1281351" y="696622"/>
                  <a:pt x="1324585" y="683385"/>
                </a:cubicBezTo>
                <a:cubicBezTo>
                  <a:pt x="1403062" y="659355"/>
                  <a:pt x="1476385" y="624843"/>
                  <a:pt x="1544346" y="578945"/>
                </a:cubicBezTo>
                <a:cubicBezTo>
                  <a:pt x="1555300" y="571547"/>
                  <a:pt x="1566492" y="564489"/>
                  <a:pt x="1577626" y="557363"/>
                </a:cubicBezTo>
                <a:cubicBezTo>
                  <a:pt x="1618279" y="531360"/>
                  <a:pt x="1661542" y="510882"/>
                  <a:pt x="1707423" y="495792"/>
                </a:cubicBezTo>
                <a:cubicBezTo>
                  <a:pt x="1751029" y="481447"/>
                  <a:pt x="1794711" y="467274"/>
                  <a:pt x="1838030" y="452087"/>
                </a:cubicBezTo>
                <a:cubicBezTo>
                  <a:pt x="1876559" y="438583"/>
                  <a:pt x="1913554" y="421653"/>
                  <a:pt x="1947139" y="398043"/>
                </a:cubicBezTo>
                <a:cubicBezTo>
                  <a:pt x="1971818" y="380699"/>
                  <a:pt x="1993831" y="360651"/>
                  <a:pt x="2011176" y="335825"/>
                </a:cubicBezTo>
                <a:cubicBezTo>
                  <a:pt x="2021806" y="320603"/>
                  <a:pt x="2030311" y="304341"/>
                  <a:pt x="2034531" y="286145"/>
                </a:cubicBezTo>
                <a:cubicBezTo>
                  <a:pt x="2042922" y="249970"/>
                  <a:pt x="2034807" y="218669"/>
                  <a:pt x="2006251" y="193792"/>
                </a:cubicBezTo>
                <a:cubicBezTo>
                  <a:pt x="2000031" y="188375"/>
                  <a:pt x="1993221" y="183508"/>
                  <a:pt x="1985172" y="181533"/>
                </a:cubicBezTo>
                <a:cubicBezTo>
                  <a:pt x="1973857" y="189934"/>
                  <a:pt x="1963351" y="198607"/>
                  <a:pt x="1952016" y="205995"/>
                </a:cubicBezTo>
                <a:cubicBezTo>
                  <a:pt x="1912954" y="231434"/>
                  <a:pt x="1873825" y="256797"/>
                  <a:pt x="1834287" y="281487"/>
                </a:cubicBezTo>
                <a:cubicBezTo>
                  <a:pt x="1785986" y="311649"/>
                  <a:pt x="1741037" y="346012"/>
                  <a:pt x="1699870" y="385292"/>
                </a:cubicBezTo>
                <a:cubicBezTo>
                  <a:pt x="1681754" y="402582"/>
                  <a:pt x="1663818" y="420071"/>
                  <a:pt x="1645663" y="437326"/>
                </a:cubicBezTo>
                <a:cubicBezTo>
                  <a:pt x="1597438" y="483160"/>
                  <a:pt x="1546927" y="526272"/>
                  <a:pt x="1491825" y="563779"/>
                </a:cubicBezTo>
                <a:cubicBezTo>
                  <a:pt x="1449963" y="592275"/>
                  <a:pt x="1405957" y="616739"/>
                  <a:pt x="1357494" y="632383"/>
                </a:cubicBezTo>
                <a:cubicBezTo>
                  <a:pt x="1339958" y="638045"/>
                  <a:pt x="1322213" y="643090"/>
                  <a:pt x="1304535" y="648321"/>
                </a:cubicBezTo>
                <a:cubicBezTo>
                  <a:pt x="1262358" y="660801"/>
                  <a:pt x="1223077" y="678873"/>
                  <a:pt x="1189797" y="708182"/>
                </a:cubicBezTo>
                <a:cubicBezTo>
                  <a:pt x="1179958" y="716850"/>
                  <a:pt x="1171023" y="726547"/>
                  <a:pt x="1161679" y="735772"/>
                </a:cubicBezTo>
                <a:cubicBezTo>
                  <a:pt x="1162355" y="736445"/>
                  <a:pt x="1163032" y="737118"/>
                  <a:pt x="1163708" y="737791"/>
                </a:cubicBezTo>
                <a:close/>
                <a:moveTo>
                  <a:pt x="0" y="743318"/>
                </a:moveTo>
                <a:cubicBezTo>
                  <a:pt x="-47" y="763280"/>
                  <a:pt x="3771" y="782653"/>
                  <a:pt x="9268" y="801729"/>
                </a:cubicBezTo>
                <a:cubicBezTo>
                  <a:pt x="23701" y="851813"/>
                  <a:pt x="48962" y="896315"/>
                  <a:pt x="80280" y="937603"/>
                </a:cubicBezTo>
                <a:cubicBezTo>
                  <a:pt x="106377" y="972015"/>
                  <a:pt x="135672" y="1003650"/>
                  <a:pt x="166071" y="1034266"/>
                </a:cubicBezTo>
                <a:cubicBezTo>
                  <a:pt x="196696" y="1065111"/>
                  <a:pt x="227567" y="1095709"/>
                  <a:pt x="258312" y="1126430"/>
                </a:cubicBezTo>
                <a:cubicBezTo>
                  <a:pt x="325202" y="1193285"/>
                  <a:pt x="378553" y="1269356"/>
                  <a:pt x="415606" y="1356479"/>
                </a:cubicBezTo>
                <a:cubicBezTo>
                  <a:pt x="432452" y="1396094"/>
                  <a:pt x="449279" y="1435708"/>
                  <a:pt x="465760" y="1475474"/>
                </a:cubicBezTo>
                <a:cubicBezTo>
                  <a:pt x="480524" y="1511104"/>
                  <a:pt x="495733" y="1546486"/>
                  <a:pt x="515524" y="1579718"/>
                </a:cubicBezTo>
                <a:cubicBezTo>
                  <a:pt x="535943" y="1614006"/>
                  <a:pt x="560128" y="1645155"/>
                  <a:pt x="591205" y="1670598"/>
                </a:cubicBezTo>
                <a:cubicBezTo>
                  <a:pt x="593133" y="1672177"/>
                  <a:pt x="595336" y="1673423"/>
                  <a:pt x="599074" y="1675953"/>
                </a:cubicBezTo>
                <a:cubicBezTo>
                  <a:pt x="597690" y="1671977"/>
                  <a:pt x="597162" y="1670018"/>
                  <a:pt x="596350" y="1668192"/>
                </a:cubicBezTo>
                <a:cubicBezTo>
                  <a:pt x="566817" y="1601594"/>
                  <a:pt x="546429" y="1532114"/>
                  <a:pt x="530355" y="1461227"/>
                </a:cubicBezTo>
                <a:cubicBezTo>
                  <a:pt x="520303" y="1416895"/>
                  <a:pt x="509384" y="1372772"/>
                  <a:pt x="493009" y="1330200"/>
                </a:cubicBezTo>
                <a:cubicBezTo>
                  <a:pt x="463301" y="1252959"/>
                  <a:pt x="417635" y="1187464"/>
                  <a:pt x="351436" y="1136731"/>
                </a:cubicBezTo>
                <a:cubicBezTo>
                  <a:pt x="332946" y="1122569"/>
                  <a:pt x="315456" y="1107104"/>
                  <a:pt x="297086" y="1092780"/>
                </a:cubicBezTo>
                <a:cubicBezTo>
                  <a:pt x="262390" y="1065711"/>
                  <a:pt x="236349" y="1031888"/>
                  <a:pt x="217094" y="992636"/>
                </a:cubicBezTo>
                <a:cubicBezTo>
                  <a:pt x="208073" y="974250"/>
                  <a:pt x="199083" y="955837"/>
                  <a:pt x="190311" y="937328"/>
                </a:cubicBezTo>
                <a:cubicBezTo>
                  <a:pt x="172677" y="900120"/>
                  <a:pt x="148727" y="867610"/>
                  <a:pt x="118107" y="840009"/>
                </a:cubicBezTo>
                <a:cubicBezTo>
                  <a:pt x="109842" y="832560"/>
                  <a:pt x="101606" y="825057"/>
                  <a:pt x="93013" y="817997"/>
                </a:cubicBezTo>
                <a:cubicBezTo>
                  <a:pt x="62895" y="793252"/>
                  <a:pt x="33424" y="767812"/>
                  <a:pt x="6325" y="739746"/>
                </a:cubicBezTo>
                <a:cubicBezTo>
                  <a:pt x="4992" y="738364"/>
                  <a:pt x="3332" y="737295"/>
                  <a:pt x="534" y="735042"/>
                </a:cubicBezTo>
                <a:cubicBezTo>
                  <a:pt x="282" y="738805"/>
                  <a:pt x="5" y="741062"/>
                  <a:pt x="0" y="743319"/>
                </a:cubicBezTo>
                <a:close/>
                <a:moveTo>
                  <a:pt x="1786757" y="584877"/>
                </a:moveTo>
                <a:cubicBezTo>
                  <a:pt x="1791977" y="587591"/>
                  <a:pt x="1797559" y="589939"/>
                  <a:pt x="1802111" y="593539"/>
                </a:cubicBezTo>
                <a:cubicBezTo>
                  <a:pt x="1811913" y="601289"/>
                  <a:pt x="1813837" y="612905"/>
                  <a:pt x="1806845" y="623198"/>
                </a:cubicBezTo>
                <a:cubicBezTo>
                  <a:pt x="1803207" y="628548"/>
                  <a:pt x="1798635" y="633857"/>
                  <a:pt x="1793272" y="637320"/>
                </a:cubicBezTo>
                <a:cubicBezTo>
                  <a:pt x="1782804" y="644082"/>
                  <a:pt x="1771479" y="649523"/>
                  <a:pt x="1760535" y="655545"/>
                </a:cubicBezTo>
                <a:cubicBezTo>
                  <a:pt x="1758601" y="656607"/>
                  <a:pt x="1756772" y="657835"/>
                  <a:pt x="1753724" y="659699"/>
                </a:cubicBezTo>
                <a:cubicBezTo>
                  <a:pt x="1761402" y="661258"/>
                  <a:pt x="1767545" y="662348"/>
                  <a:pt x="1773603" y="663771"/>
                </a:cubicBezTo>
                <a:cubicBezTo>
                  <a:pt x="1780033" y="665283"/>
                  <a:pt x="1786624" y="666502"/>
                  <a:pt x="1792710" y="668950"/>
                </a:cubicBezTo>
                <a:cubicBezTo>
                  <a:pt x="1800711" y="672175"/>
                  <a:pt x="1808988" y="675504"/>
                  <a:pt x="1815875" y="680522"/>
                </a:cubicBezTo>
                <a:cubicBezTo>
                  <a:pt x="1827877" y="689267"/>
                  <a:pt x="1827686" y="702119"/>
                  <a:pt x="1815513" y="710810"/>
                </a:cubicBezTo>
                <a:cubicBezTo>
                  <a:pt x="1809150" y="715349"/>
                  <a:pt x="1801473" y="718313"/>
                  <a:pt x="1794025" y="720984"/>
                </a:cubicBezTo>
                <a:cubicBezTo>
                  <a:pt x="1787624" y="723277"/>
                  <a:pt x="1780709" y="724141"/>
                  <a:pt x="1772527" y="725973"/>
                </a:cubicBezTo>
                <a:cubicBezTo>
                  <a:pt x="1775632" y="727962"/>
                  <a:pt x="1777632" y="729143"/>
                  <a:pt x="1779518" y="730468"/>
                </a:cubicBezTo>
                <a:cubicBezTo>
                  <a:pt x="1788053" y="736443"/>
                  <a:pt x="1797139" y="741791"/>
                  <a:pt x="1804959" y="748594"/>
                </a:cubicBezTo>
                <a:cubicBezTo>
                  <a:pt x="1823628" y="764850"/>
                  <a:pt x="1824038" y="782913"/>
                  <a:pt x="1806912" y="800896"/>
                </a:cubicBezTo>
                <a:cubicBezTo>
                  <a:pt x="1803864" y="804086"/>
                  <a:pt x="1800530" y="806995"/>
                  <a:pt x="1797273" y="810094"/>
                </a:cubicBezTo>
                <a:cubicBezTo>
                  <a:pt x="1818856" y="825849"/>
                  <a:pt x="1979505" y="853099"/>
                  <a:pt x="2001203" y="844003"/>
                </a:cubicBezTo>
                <a:cubicBezTo>
                  <a:pt x="1994174" y="836691"/>
                  <a:pt x="1987868" y="829339"/>
                  <a:pt x="1980743" y="822899"/>
                </a:cubicBezTo>
                <a:cubicBezTo>
                  <a:pt x="1965608" y="809221"/>
                  <a:pt x="1947901" y="799503"/>
                  <a:pt x="1928994" y="792088"/>
                </a:cubicBezTo>
                <a:cubicBezTo>
                  <a:pt x="1917031" y="787395"/>
                  <a:pt x="1904724" y="783547"/>
                  <a:pt x="1892599" y="779249"/>
                </a:cubicBezTo>
                <a:cubicBezTo>
                  <a:pt x="1888094" y="777651"/>
                  <a:pt x="1883988" y="775223"/>
                  <a:pt x="1884969" y="769640"/>
                </a:cubicBezTo>
                <a:cubicBezTo>
                  <a:pt x="1885817" y="764842"/>
                  <a:pt x="1889922" y="763325"/>
                  <a:pt x="1894314" y="762746"/>
                </a:cubicBezTo>
                <a:cubicBezTo>
                  <a:pt x="1895695" y="762563"/>
                  <a:pt x="1897095" y="762526"/>
                  <a:pt x="1898476" y="762332"/>
                </a:cubicBezTo>
                <a:cubicBezTo>
                  <a:pt x="1912601" y="760348"/>
                  <a:pt x="1926794" y="758731"/>
                  <a:pt x="1940833" y="756248"/>
                </a:cubicBezTo>
                <a:cubicBezTo>
                  <a:pt x="1957302" y="753333"/>
                  <a:pt x="1973571" y="749339"/>
                  <a:pt x="1988458" y="741345"/>
                </a:cubicBezTo>
                <a:cubicBezTo>
                  <a:pt x="1994783" y="737951"/>
                  <a:pt x="2001260" y="734454"/>
                  <a:pt x="2004346" y="727358"/>
                </a:cubicBezTo>
                <a:cubicBezTo>
                  <a:pt x="1999879" y="720178"/>
                  <a:pt x="1993069" y="717366"/>
                  <a:pt x="1986373" y="714559"/>
                </a:cubicBezTo>
                <a:cubicBezTo>
                  <a:pt x="1966018" y="706026"/>
                  <a:pt x="1944615" y="701394"/>
                  <a:pt x="1922898" y="698068"/>
                </a:cubicBezTo>
                <a:cubicBezTo>
                  <a:pt x="1913963" y="696700"/>
                  <a:pt x="1904972" y="695691"/>
                  <a:pt x="1896009" y="694460"/>
                </a:cubicBezTo>
                <a:cubicBezTo>
                  <a:pt x="1891666" y="693862"/>
                  <a:pt x="1887408" y="692659"/>
                  <a:pt x="1887236" y="687336"/>
                </a:cubicBezTo>
                <a:cubicBezTo>
                  <a:pt x="1887055" y="681902"/>
                  <a:pt x="1891694" y="680820"/>
                  <a:pt x="1895685" y="679679"/>
                </a:cubicBezTo>
                <a:cubicBezTo>
                  <a:pt x="1901705" y="677958"/>
                  <a:pt x="1907867" y="676743"/>
                  <a:pt x="1913868" y="674971"/>
                </a:cubicBezTo>
                <a:cubicBezTo>
                  <a:pt x="1936204" y="668377"/>
                  <a:pt x="1958588" y="661933"/>
                  <a:pt x="1980743" y="654773"/>
                </a:cubicBezTo>
                <a:cubicBezTo>
                  <a:pt x="1986887" y="652787"/>
                  <a:pt x="1992669" y="649038"/>
                  <a:pt x="1997936" y="645174"/>
                </a:cubicBezTo>
                <a:cubicBezTo>
                  <a:pt x="2004308" y="640499"/>
                  <a:pt x="2004413" y="636478"/>
                  <a:pt x="1997698" y="632089"/>
                </a:cubicBezTo>
                <a:cubicBezTo>
                  <a:pt x="1990802" y="627584"/>
                  <a:pt x="1983182" y="623723"/>
                  <a:pt x="1975352" y="621183"/>
                </a:cubicBezTo>
                <a:cubicBezTo>
                  <a:pt x="1942510" y="610523"/>
                  <a:pt x="1908534" y="608314"/>
                  <a:pt x="1874263" y="608960"/>
                </a:cubicBezTo>
                <a:cubicBezTo>
                  <a:pt x="1870787" y="609026"/>
                  <a:pt x="1867186" y="609425"/>
                  <a:pt x="1863891" y="608644"/>
                </a:cubicBezTo>
                <a:cubicBezTo>
                  <a:pt x="1861919" y="608175"/>
                  <a:pt x="1859433" y="605955"/>
                  <a:pt x="1858976" y="604083"/>
                </a:cubicBezTo>
                <a:cubicBezTo>
                  <a:pt x="1858528" y="602288"/>
                  <a:pt x="1859823" y="599184"/>
                  <a:pt x="1861376" y="597975"/>
                </a:cubicBezTo>
                <a:cubicBezTo>
                  <a:pt x="1864043" y="595905"/>
                  <a:pt x="1867443" y="594683"/>
                  <a:pt x="1870663" y="593422"/>
                </a:cubicBezTo>
                <a:cubicBezTo>
                  <a:pt x="1889770" y="585932"/>
                  <a:pt x="1909020" y="578794"/>
                  <a:pt x="1928013" y="571034"/>
                </a:cubicBezTo>
                <a:cubicBezTo>
                  <a:pt x="1949006" y="562455"/>
                  <a:pt x="1969170" y="552169"/>
                  <a:pt x="1987201" y="538278"/>
                </a:cubicBezTo>
                <a:cubicBezTo>
                  <a:pt x="1993488" y="533434"/>
                  <a:pt x="1999498" y="528007"/>
                  <a:pt x="2004661" y="522005"/>
                </a:cubicBezTo>
                <a:cubicBezTo>
                  <a:pt x="2010995" y="514625"/>
                  <a:pt x="2009995" y="509212"/>
                  <a:pt x="2001136" y="505729"/>
                </a:cubicBezTo>
                <a:cubicBezTo>
                  <a:pt x="1982791" y="498509"/>
                  <a:pt x="1964113" y="494560"/>
                  <a:pt x="1944329" y="501504"/>
                </a:cubicBezTo>
                <a:cubicBezTo>
                  <a:pt x="1887636" y="521399"/>
                  <a:pt x="1834039" y="547825"/>
                  <a:pt x="1781766" y="577106"/>
                </a:cubicBezTo>
                <a:cubicBezTo>
                  <a:pt x="1780290" y="577931"/>
                  <a:pt x="1778947" y="578974"/>
                  <a:pt x="1776651" y="580511"/>
                </a:cubicBezTo>
                <a:cubicBezTo>
                  <a:pt x="1780623" y="582208"/>
                  <a:pt x="1783795" y="583339"/>
                  <a:pt x="1786757" y="584878"/>
                </a:cubicBezTo>
                <a:close/>
                <a:moveTo>
                  <a:pt x="814793" y="1232129"/>
                </a:moveTo>
                <a:cubicBezTo>
                  <a:pt x="852813" y="1233451"/>
                  <a:pt x="890245" y="1239529"/>
                  <a:pt x="927697" y="1245635"/>
                </a:cubicBezTo>
                <a:cubicBezTo>
                  <a:pt x="975294" y="1253396"/>
                  <a:pt x="1021252" y="1247747"/>
                  <a:pt x="1065534" y="1228324"/>
                </a:cubicBezTo>
                <a:cubicBezTo>
                  <a:pt x="1096976" y="1214533"/>
                  <a:pt x="1126151" y="1197042"/>
                  <a:pt x="1152602" y="1175290"/>
                </a:cubicBezTo>
                <a:cubicBezTo>
                  <a:pt x="1171928" y="1159396"/>
                  <a:pt x="1190559" y="1142628"/>
                  <a:pt x="1209104" y="1125822"/>
                </a:cubicBezTo>
                <a:cubicBezTo>
                  <a:pt x="1236222" y="1101235"/>
                  <a:pt x="1266749" y="1082355"/>
                  <a:pt x="1300887" y="1069097"/>
                </a:cubicBezTo>
                <a:cubicBezTo>
                  <a:pt x="1316451" y="1063057"/>
                  <a:pt x="1331919" y="1056751"/>
                  <a:pt x="1347226" y="1050112"/>
                </a:cubicBezTo>
                <a:cubicBezTo>
                  <a:pt x="1368724" y="1040782"/>
                  <a:pt x="1388946" y="1029263"/>
                  <a:pt x="1406233" y="1013218"/>
                </a:cubicBezTo>
                <a:cubicBezTo>
                  <a:pt x="1424036" y="996706"/>
                  <a:pt x="1436666" y="977161"/>
                  <a:pt x="1441047" y="952945"/>
                </a:cubicBezTo>
                <a:cubicBezTo>
                  <a:pt x="1442447" y="945203"/>
                  <a:pt x="1442819" y="937442"/>
                  <a:pt x="1441219" y="928948"/>
                </a:cubicBezTo>
                <a:cubicBezTo>
                  <a:pt x="1437199" y="930071"/>
                  <a:pt x="1434161" y="930660"/>
                  <a:pt x="1431303" y="931744"/>
                </a:cubicBezTo>
                <a:cubicBezTo>
                  <a:pt x="1400757" y="943348"/>
                  <a:pt x="1370124" y="954733"/>
                  <a:pt x="1339739" y="966755"/>
                </a:cubicBezTo>
                <a:cubicBezTo>
                  <a:pt x="1291505" y="985826"/>
                  <a:pt x="1247299" y="1011991"/>
                  <a:pt x="1206666" y="1044072"/>
                </a:cubicBezTo>
                <a:cubicBezTo>
                  <a:pt x="1177729" y="1066919"/>
                  <a:pt x="1149192" y="1090259"/>
                  <a:pt x="1120598" y="1113533"/>
                </a:cubicBezTo>
                <a:cubicBezTo>
                  <a:pt x="1090070" y="1138386"/>
                  <a:pt x="1058390" y="1161565"/>
                  <a:pt x="1023967" y="1180844"/>
                </a:cubicBezTo>
                <a:cubicBezTo>
                  <a:pt x="998906" y="1194883"/>
                  <a:pt x="972560" y="1205878"/>
                  <a:pt x="944099" y="1210339"/>
                </a:cubicBezTo>
                <a:cubicBezTo>
                  <a:pt x="911181" y="1215494"/>
                  <a:pt x="878053" y="1219298"/>
                  <a:pt x="845004" y="1223664"/>
                </a:cubicBezTo>
                <a:cubicBezTo>
                  <a:pt x="833754" y="1225148"/>
                  <a:pt x="822316" y="1225690"/>
                  <a:pt x="809393" y="1230950"/>
                </a:cubicBezTo>
                <a:cubicBezTo>
                  <a:pt x="812782" y="1231701"/>
                  <a:pt x="813781" y="1232091"/>
                  <a:pt x="814793" y="1232129"/>
                </a:cubicBezTo>
                <a:close/>
              </a:path>
            </a:pathLst>
          </a:custGeom>
          <a:solidFill>
            <a:schemeClr val="accent3"/>
          </a:solidFill>
          <a:ln w="0"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A2A23027-50A3-A3FA-C3DE-88DAE917FC5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060198" y="383228"/>
            <a:ext cx="2438400" cy="2438400"/>
          </a:xfrm>
          <a:prstGeom prst="rect">
            <a:avLst/>
          </a:prstGeom>
        </p:spPr>
      </p:pic>
      <p:pic>
        <p:nvPicPr>
          <p:cNvPr id="11" name="Graphic 10">
            <a:extLst>
              <a:ext uri="{FF2B5EF4-FFF2-40B4-BE49-F238E27FC236}">
                <a16:creationId xmlns:a16="http://schemas.microsoft.com/office/drawing/2014/main" id="{87672AA7-028E-3E9F-6AE0-0320A332AB5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307848" y="3079283"/>
            <a:ext cx="2190750" cy="2749176"/>
          </a:xfrm>
          <a:prstGeom prst="rect">
            <a:avLst/>
          </a:prstGeom>
        </p:spPr>
      </p:pic>
      <p:cxnSp>
        <p:nvCxnSpPr>
          <p:cNvPr id="12" name="Straight Connector 11">
            <a:extLst>
              <a:ext uri="{FF2B5EF4-FFF2-40B4-BE49-F238E27FC236}">
                <a16:creationId xmlns:a16="http://schemas.microsoft.com/office/drawing/2014/main" id="{E60DB163-A17D-4405-8348-97725D27D2EA}"/>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552042" y="691743"/>
            <a:ext cx="5759306" cy="3069789"/>
          </a:xfrm>
        </p:spPr>
        <p:txBody>
          <a:bodyPr anchor="t">
            <a:noAutofit/>
          </a:bodyPr>
          <a:lstStyle>
            <a:lvl1pPr algn="l">
              <a:lnSpc>
                <a:spcPct val="75000"/>
              </a:lnSpc>
              <a:defRPr sz="13800" spc="300" baseline="0">
                <a:solidFill>
                  <a:schemeClr val="accent5">
                    <a:lumMod val="20000"/>
                    <a:lumOff val="80000"/>
                  </a:schemeClr>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552042" y="3840390"/>
            <a:ext cx="5759306" cy="1655762"/>
          </a:xfrm>
        </p:spPr>
        <p:txBody>
          <a:bodyPr tIns="0">
            <a:normAutofit/>
          </a:bodyPr>
          <a:lstStyle>
            <a:lvl1pPr marL="0" indent="0" algn="l">
              <a:spcBef>
                <a:spcPts val="0"/>
              </a:spcBef>
              <a:buNone/>
              <a:defRPr sz="5400" b="1">
                <a:solidFill>
                  <a:schemeClr val="accent5">
                    <a:lumMod val="20000"/>
                    <a:lumOff val="8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24108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hree images 1">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Graphic 10">
            <a:extLst>
              <a:ext uri="{FF2B5EF4-FFF2-40B4-BE49-F238E27FC236}">
                <a16:creationId xmlns:a16="http://schemas.microsoft.com/office/drawing/2014/main" id="{123659FC-B3B0-51ED-5CD5-3C1FBEABD95C}"/>
              </a:ext>
              <a:ext uri="{C183D7F6-B498-43B3-948B-1728B52AA6E4}">
                <adec:decorative xmlns:adec="http://schemas.microsoft.com/office/drawing/2017/decorative" val="1"/>
              </a:ext>
            </a:extLst>
          </p:cNvPr>
          <p:cNvSpPr/>
          <p:nvPr userDrawn="1"/>
        </p:nvSpPr>
        <p:spPr>
          <a:xfrm>
            <a:off x="10148966" y="4128463"/>
            <a:ext cx="1356360" cy="1904162"/>
          </a:xfrm>
          <a:custGeom>
            <a:avLst/>
            <a:gdLst>
              <a:gd name="connsiteX0" fmla="*/ 421972 w 1601209"/>
              <a:gd name="connsiteY0" fmla="*/ 1935685 h 2247900"/>
              <a:gd name="connsiteX1" fmla="*/ 762844 w 1601209"/>
              <a:gd name="connsiteY1" fmla="*/ 1868296 h 2247900"/>
              <a:gd name="connsiteX2" fmla="*/ 760382 w 1601209"/>
              <a:gd name="connsiteY2" fmla="*/ 1859171 h 2247900"/>
              <a:gd name="connsiteX3" fmla="*/ 743205 w 1601209"/>
              <a:gd name="connsiteY3" fmla="*/ 1784790 h 2247900"/>
              <a:gd name="connsiteX4" fmla="*/ 740736 w 1601209"/>
              <a:gd name="connsiteY4" fmla="*/ 1701056 h 2247900"/>
              <a:gd name="connsiteX5" fmla="*/ 767686 w 1601209"/>
              <a:gd name="connsiteY5" fmla="*/ 1525596 h 2247900"/>
              <a:gd name="connsiteX6" fmla="*/ 796332 w 1601209"/>
              <a:gd name="connsiteY6" fmla="*/ 1454825 h 2247900"/>
              <a:gd name="connsiteX7" fmla="*/ 812315 w 1601209"/>
              <a:gd name="connsiteY7" fmla="*/ 1430307 h 2247900"/>
              <a:gd name="connsiteX8" fmla="*/ 827423 w 1601209"/>
              <a:gd name="connsiteY8" fmla="*/ 1416039 h 2247900"/>
              <a:gd name="connsiteX9" fmla="*/ 870127 w 1601209"/>
              <a:gd name="connsiteY9" fmla="*/ 1422030 h 2247900"/>
              <a:gd name="connsiteX10" fmla="*/ 888167 w 1601209"/>
              <a:gd name="connsiteY10" fmla="*/ 1463902 h 2247900"/>
              <a:gd name="connsiteX11" fmla="*/ 888925 w 1601209"/>
              <a:gd name="connsiteY11" fmla="*/ 1556809 h 2247900"/>
              <a:gd name="connsiteX12" fmla="*/ 844094 w 1601209"/>
              <a:gd name="connsiteY12" fmla="*/ 1759110 h 2247900"/>
              <a:gd name="connsiteX13" fmla="*/ 819044 w 1601209"/>
              <a:gd name="connsiteY13" fmla="*/ 1836882 h 2247900"/>
              <a:gd name="connsiteX14" fmla="*/ 817292 w 1601209"/>
              <a:gd name="connsiteY14" fmla="*/ 1843626 h 2247900"/>
              <a:gd name="connsiteX15" fmla="*/ 1006884 w 1601209"/>
              <a:gd name="connsiteY15" fmla="*/ 1695617 h 2247900"/>
              <a:gd name="connsiteX16" fmla="*/ 1006344 w 1601209"/>
              <a:gd name="connsiteY16" fmla="*/ 1691807 h 2247900"/>
              <a:gd name="connsiteX17" fmla="*/ 968938 w 1601209"/>
              <a:gd name="connsiteY17" fmla="*/ 1592032 h 2247900"/>
              <a:gd name="connsiteX18" fmla="*/ 938146 w 1601209"/>
              <a:gd name="connsiteY18" fmla="*/ 1424126 h 2247900"/>
              <a:gd name="connsiteX19" fmla="*/ 943148 w 1601209"/>
              <a:gd name="connsiteY19" fmla="*/ 1354450 h 2247900"/>
              <a:gd name="connsiteX20" fmla="*/ 954972 w 1601209"/>
              <a:gd name="connsiteY20" fmla="*/ 1330190 h 2247900"/>
              <a:gd name="connsiteX21" fmla="*/ 987650 w 1601209"/>
              <a:gd name="connsiteY21" fmla="*/ 1324599 h 2247900"/>
              <a:gd name="connsiteX22" fmla="*/ 1007007 w 1601209"/>
              <a:gd name="connsiteY22" fmla="*/ 1343287 h 2247900"/>
              <a:gd name="connsiteX23" fmla="*/ 1033517 w 1601209"/>
              <a:gd name="connsiteY23" fmla="*/ 1399885 h 2247900"/>
              <a:gd name="connsiteX24" fmla="*/ 1051955 w 1601209"/>
              <a:gd name="connsiteY24" fmla="*/ 1533444 h 2247900"/>
              <a:gd name="connsiteX25" fmla="*/ 1045929 w 1601209"/>
              <a:gd name="connsiteY25" fmla="*/ 1636857 h 2247900"/>
              <a:gd name="connsiteX26" fmla="*/ 1046933 w 1601209"/>
              <a:gd name="connsiteY26" fmla="*/ 1640696 h 2247900"/>
              <a:gd name="connsiteX27" fmla="*/ 1053821 w 1601209"/>
              <a:gd name="connsiteY27" fmla="*/ 1629923 h 2247900"/>
              <a:gd name="connsiteX28" fmla="*/ 1119935 w 1601209"/>
              <a:gd name="connsiteY28" fmla="*/ 1415858 h 2247900"/>
              <a:gd name="connsiteX29" fmla="*/ 1117462 w 1601209"/>
              <a:gd name="connsiteY29" fmla="*/ 1282908 h 2247900"/>
              <a:gd name="connsiteX30" fmla="*/ 1115169 w 1601209"/>
              <a:gd name="connsiteY30" fmla="*/ 1252723 h 2247900"/>
              <a:gd name="connsiteX31" fmla="*/ 1009991 w 1601209"/>
              <a:gd name="connsiteY31" fmla="*/ 1208251 h 2247900"/>
              <a:gd name="connsiteX32" fmla="*/ 932499 w 1601209"/>
              <a:gd name="connsiteY32" fmla="*/ 1160683 h 2247900"/>
              <a:gd name="connsiteX33" fmla="*/ 816591 w 1601209"/>
              <a:gd name="connsiteY33" fmla="*/ 1074911 h 2247900"/>
              <a:gd name="connsiteX34" fmla="*/ 768518 w 1601209"/>
              <a:gd name="connsiteY34" fmla="*/ 1025485 h 2247900"/>
              <a:gd name="connsiteX35" fmla="*/ 751834 w 1601209"/>
              <a:gd name="connsiteY35" fmla="*/ 995548 h 2247900"/>
              <a:gd name="connsiteX36" fmla="*/ 749678 w 1601209"/>
              <a:gd name="connsiteY36" fmla="*/ 980080 h 2247900"/>
              <a:gd name="connsiteX37" fmla="*/ 783655 w 1601209"/>
              <a:gd name="connsiteY37" fmla="*/ 947580 h 2247900"/>
              <a:gd name="connsiteX38" fmla="*/ 821260 w 1601209"/>
              <a:gd name="connsiteY38" fmla="*/ 955439 h 2247900"/>
              <a:gd name="connsiteX39" fmla="*/ 906936 w 1601209"/>
              <a:gd name="connsiteY39" fmla="*/ 1000711 h 2247900"/>
              <a:gd name="connsiteX40" fmla="*/ 1075224 w 1601209"/>
              <a:gd name="connsiteY40" fmla="*/ 1158121 h 2247900"/>
              <a:gd name="connsiteX41" fmla="*/ 1108869 w 1601209"/>
              <a:gd name="connsiteY41" fmla="*/ 1205956 h 2247900"/>
              <a:gd name="connsiteX42" fmla="*/ 1059989 w 1601209"/>
              <a:gd name="connsiteY42" fmla="*/ 823848 h 2247900"/>
              <a:gd name="connsiteX43" fmla="*/ 989564 w 1601209"/>
              <a:gd name="connsiteY43" fmla="*/ 768317 h 2247900"/>
              <a:gd name="connsiteX44" fmla="*/ 823131 w 1601209"/>
              <a:gd name="connsiteY44" fmla="*/ 621748 h 2247900"/>
              <a:gd name="connsiteX45" fmla="*/ 748968 w 1601209"/>
              <a:gd name="connsiteY45" fmla="*/ 543639 h 2247900"/>
              <a:gd name="connsiteX46" fmla="*/ 714627 w 1601209"/>
              <a:gd name="connsiteY46" fmla="*/ 486566 h 2247900"/>
              <a:gd name="connsiteX47" fmla="*/ 710528 w 1601209"/>
              <a:gd name="connsiteY47" fmla="*/ 466117 h 2247900"/>
              <a:gd name="connsiteX48" fmla="*/ 734714 w 1601209"/>
              <a:gd name="connsiteY48" fmla="*/ 439651 h 2247900"/>
              <a:gd name="connsiteX49" fmla="*/ 758308 w 1601209"/>
              <a:gd name="connsiteY49" fmla="*/ 442959 h 2247900"/>
              <a:gd name="connsiteX50" fmla="*/ 804651 w 1601209"/>
              <a:gd name="connsiteY50" fmla="*/ 461745 h 2247900"/>
              <a:gd name="connsiteX51" fmla="*/ 926056 w 1601209"/>
              <a:gd name="connsiteY51" fmla="*/ 553226 h 2247900"/>
              <a:gd name="connsiteX52" fmla="*/ 1045758 w 1601209"/>
              <a:gd name="connsiteY52" fmla="*/ 718639 h 2247900"/>
              <a:gd name="connsiteX53" fmla="*/ 1051841 w 1601209"/>
              <a:gd name="connsiteY53" fmla="*/ 731971 h 2247900"/>
              <a:gd name="connsiteX54" fmla="*/ 1058359 w 1601209"/>
              <a:gd name="connsiteY54" fmla="*/ 746363 h 2247900"/>
              <a:gd name="connsiteX55" fmla="*/ 1059904 w 1601209"/>
              <a:gd name="connsiteY55" fmla="*/ 735685 h 2247900"/>
              <a:gd name="connsiteX56" fmla="*/ 1109314 w 1601209"/>
              <a:gd name="connsiteY56" fmla="*/ 560418 h 2247900"/>
              <a:gd name="connsiteX57" fmla="*/ 1140504 w 1601209"/>
              <a:gd name="connsiteY57" fmla="*/ 498709 h 2247900"/>
              <a:gd name="connsiteX58" fmla="*/ 1139860 w 1601209"/>
              <a:gd name="connsiteY58" fmla="*/ 482690 h 2247900"/>
              <a:gd name="connsiteX59" fmla="*/ 1124691 w 1601209"/>
              <a:gd name="connsiteY59" fmla="*/ 442876 h 2247900"/>
              <a:gd name="connsiteX60" fmla="*/ 1123677 w 1601209"/>
              <a:gd name="connsiteY60" fmla="*/ 250197 h 2247900"/>
              <a:gd name="connsiteX61" fmla="*/ 1173770 w 1601209"/>
              <a:gd name="connsiteY61" fmla="*/ 81779 h 2247900"/>
              <a:gd name="connsiteX62" fmla="*/ 1206002 w 1601209"/>
              <a:gd name="connsiteY62" fmla="*/ 23188 h 2247900"/>
              <a:gd name="connsiteX63" fmla="*/ 1219968 w 1601209"/>
              <a:gd name="connsiteY63" fmla="*/ 7692 h 2247900"/>
              <a:gd name="connsiteX64" fmla="*/ 1257317 w 1601209"/>
              <a:gd name="connsiteY64" fmla="*/ 17708 h 2247900"/>
              <a:gd name="connsiteX65" fmla="*/ 1261599 w 1601209"/>
              <a:gd name="connsiteY65" fmla="*/ 51815 h 2247900"/>
              <a:gd name="connsiteX66" fmla="*/ 1249794 w 1601209"/>
              <a:gd name="connsiteY66" fmla="*/ 167426 h 2247900"/>
              <a:gd name="connsiteX67" fmla="*/ 1249614 w 1601209"/>
              <a:gd name="connsiteY67" fmla="*/ 181314 h 2247900"/>
              <a:gd name="connsiteX68" fmla="*/ 1255933 w 1601209"/>
              <a:gd name="connsiteY68" fmla="*/ 172049 h 2247900"/>
              <a:gd name="connsiteX69" fmla="*/ 1334070 w 1601209"/>
              <a:gd name="connsiteY69" fmla="*/ 72527 h 2247900"/>
              <a:gd name="connsiteX70" fmla="*/ 1364275 w 1601209"/>
              <a:gd name="connsiteY70" fmla="*/ 45217 h 2247900"/>
              <a:gd name="connsiteX71" fmla="*/ 1378762 w 1601209"/>
              <a:gd name="connsiteY71" fmla="*/ 37148 h 2247900"/>
              <a:gd name="connsiteX72" fmla="*/ 1403150 w 1601209"/>
              <a:gd name="connsiteY72" fmla="*/ 50540 h 2247900"/>
              <a:gd name="connsiteX73" fmla="*/ 1402894 w 1601209"/>
              <a:gd name="connsiteY73" fmla="*/ 72312 h 2247900"/>
              <a:gd name="connsiteX74" fmla="*/ 1390425 w 1601209"/>
              <a:gd name="connsiteY74" fmla="*/ 116595 h 2247900"/>
              <a:gd name="connsiteX75" fmla="*/ 1370292 w 1601209"/>
              <a:gd name="connsiteY75" fmla="*/ 170332 h 2247900"/>
              <a:gd name="connsiteX76" fmla="*/ 1377625 w 1601209"/>
              <a:gd name="connsiteY76" fmla="*/ 164418 h 2247900"/>
              <a:gd name="connsiteX77" fmla="*/ 1444791 w 1601209"/>
              <a:gd name="connsiteY77" fmla="*/ 118561 h 2247900"/>
              <a:gd name="connsiteX78" fmla="*/ 1484214 w 1601209"/>
              <a:gd name="connsiteY78" fmla="*/ 105525 h 2247900"/>
              <a:gd name="connsiteX79" fmla="*/ 1511587 w 1601209"/>
              <a:gd name="connsiteY79" fmla="*/ 133411 h 2247900"/>
              <a:gd name="connsiteX80" fmla="*/ 1502244 w 1601209"/>
              <a:gd name="connsiteY80" fmla="*/ 164275 h 2247900"/>
              <a:gd name="connsiteX81" fmla="*/ 1471007 w 1601209"/>
              <a:gd name="connsiteY81" fmla="*/ 219931 h 2247900"/>
              <a:gd name="connsiteX82" fmla="*/ 1447292 w 1601209"/>
              <a:gd name="connsiteY82" fmla="*/ 259096 h 2247900"/>
              <a:gd name="connsiteX83" fmla="*/ 1455175 w 1601209"/>
              <a:gd name="connsiteY83" fmla="*/ 254460 h 2247900"/>
              <a:gd name="connsiteX84" fmla="*/ 1531322 w 1601209"/>
              <a:gd name="connsiteY84" fmla="*/ 213374 h 2247900"/>
              <a:gd name="connsiteX85" fmla="*/ 1557121 w 1601209"/>
              <a:gd name="connsiteY85" fmla="*/ 205127 h 2247900"/>
              <a:gd name="connsiteX86" fmla="*/ 1579842 w 1601209"/>
              <a:gd name="connsiteY86" fmla="*/ 203923 h 2247900"/>
              <a:gd name="connsiteX87" fmla="*/ 1599359 w 1601209"/>
              <a:gd name="connsiteY87" fmla="*/ 221750 h 2247900"/>
              <a:gd name="connsiteX88" fmla="*/ 1597758 w 1601209"/>
              <a:gd name="connsiteY88" fmla="*/ 253715 h 2247900"/>
              <a:gd name="connsiteX89" fmla="*/ 1581339 w 1601209"/>
              <a:gd name="connsiteY89" fmla="*/ 287511 h 2247900"/>
              <a:gd name="connsiteX90" fmla="*/ 1516968 w 1601209"/>
              <a:gd name="connsiteY90" fmla="*/ 362890 h 2247900"/>
              <a:gd name="connsiteX91" fmla="*/ 1325477 w 1601209"/>
              <a:gd name="connsiteY91" fmla="*/ 483542 h 2247900"/>
              <a:gd name="connsiteX92" fmla="*/ 1200602 w 1601209"/>
              <a:gd name="connsiteY92" fmla="*/ 511355 h 2247900"/>
              <a:gd name="connsiteX93" fmla="*/ 1163186 w 1601209"/>
              <a:gd name="connsiteY93" fmla="*/ 511768 h 2247900"/>
              <a:gd name="connsiteX94" fmla="*/ 1084462 w 1601209"/>
              <a:gd name="connsiteY94" fmla="*/ 770513 h 2247900"/>
              <a:gd name="connsiteX95" fmla="*/ 1089303 w 1601209"/>
              <a:gd name="connsiteY95" fmla="*/ 766372 h 2247900"/>
              <a:gd name="connsiteX96" fmla="*/ 1272495 w 1601209"/>
              <a:gd name="connsiteY96" fmla="*/ 598139 h 2247900"/>
              <a:gd name="connsiteX97" fmla="*/ 1466516 w 1601209"/>
              <a:gd name="connsiteY97" fmla="*/ 473777 h 2247900"/>
              <a:gd name="connsiteX98" fmla="*/ 1542227 w 1601209"/>
              <a:gd name="connsiteY98" fmla="*/ 451617 h 2247900"/>
              <a:gd name="connsiteX99" fmla="*/ 1562929 w 1601209"/>
              <a:gd name="connsiteY99" fmla="*/ 452450 h 2247900"/>
              <a:gd name="connsiteX100" fmla="*/ 1592528 w 1601209"/>
              <a:gd name="connsiteY100" fmla="*/ 485679 h 2247900"/>
              <a:gd name="connsiteX101" fmla="*/ 1586360 w 1601209"/>
              <a:gd name="connsiteY101" fmla="*/ 520417 h 2247900"/>
              <a:gd name="connsiteX102" fmla="*/ 1553190 w 1601209"/>
              <a:gd name="connsiteY102" fmla="*/ 572234 h 2247900"/>
              <a:gd name="connsiteX103" fmla="*/ 1454777 w 1601209"/>
              <a:gd name="connsiteY103" fmla="*/ 659443 h 2247900"/>
              <a:gd name="connsiteX104" fmla="*/ 1298872 w 1601209"/>
              <a:gd name="connsiteY104" fmla="*/ 747527 h 2247900"/>
              <a:gd name="connsiteX105" fmla="*/ 1151324 w 1601209"/>
              <a:gd name="connsiteY105" fmla="*/ 799188 h 2247900"/>
              <a:gd name="connsiteX106" fmla="*/ 1086177 w 1601209"/>
              <a:gd name="connsiteY106" fmla="*/ 818295 h 2247900"/>
              <a:gd name="connsiteX107" fmla="*/ 1085106 w 1601209"/>
              <a:gd name="connsiteY107" fmla="*/ 827384 h 2247900"/>
              <a:gd name="connsiteX108" fmla="*/ 1090298 w 1601209"/>
              <a:gd name="connsiteY108" fmla="*/ 887925 h 2247900"/>
              <a:gd name="connsiteX109" fmla="*/ 1109229 w 1601209"/>
              <a:gd name="connsiteY109" fmla="*/ 1030277 h 2247900"/>
              <a:gd name="connsiteX110" fmla="*/ 1130689 w 1601209"/>
              <a:gd name="connsiteY110" fmla="*/ 1178705 h 2247900"/>
              <a:gd name="connsiteX111" fmla="*/ 1131664 w 1601209"/>
              <a:gd name="connsiteY111" fmla="*/ 1183543 h 2247900"/>
              <a:gd name="connsiteX112" fmla="*/ 1136904 w 1601209"/>
              <a:gd name="connsiteY112" fmla="*/ 1173894 h 2247900"/>
              <a:gd name="connsiteX113" fmla="*/ 1214937 w 1601209"/>
              <a:gd name="connsiteY113" fmla="*/ 1017884 h 2247900"/>
              <a:gd name="connsiteX114" fmla="*/ 1255355 w 1601209"/>
              <a:gd name="connsiteY114" fmla="*/ 967211 h 2247900"/>
              <a:gd name="connsiteX115" fmla="*/ 1278492 w 1601209"/>
              <a:gd name="connsiteY115" fmla="*/ 947885 h 2247900"/>
              <a:gd name="connsiteX116" fmla="*/ 1310820 w 1601209"/>
              <a:gd name="connsiteY116" fmla="*/ 966326 h 2247900"/>
              <a:gd name="connsiteX117" fmla="*/ 1305703 w 1601209"/>
              <a:gd name="connsiteY117" fmla="*/ 999282 h 2247900"/>
              <a:gd name="connsiteX118" fmla="*/ 1261078 w 1601209"/>
              <a:gd name="connsiteY118" fmla="*/ 1094799 h 2247900"/>
              <a:gd name="connsiteX119" fmla="*/ 1212019 w 1601209"/>
              <a:gd name="connsiteY119" fmla="*/ 1162617 h 2247900"/>
              <a:gd name="connsiteX120" fmla="*/ 1142702 w 1601209"/>
              <a:gd name="connsiteY120" fmla="*/ 1242379 h 2247900"/>
              <a:gd name="connsiteX121" fmla="*/ 1139936 w 1601209"/>
              <a:gd name="connsiteY121" fmla="*/ 1251723 h 2247900"/>
              <a:gd name="connsiteX122" fmla="*/ 1144626 w 1601209"/>
              <a:gd name="connsiteY122" fmla="*/ 1318617 h 2247900"/>
              <a:gd name="connsiteX123" fmla="*/ 1127713 w 1601209"/>
              <a:gd name="connsiteY123" fmla="*/ 1520195 h 2247900"/>
              <a:gd name="connsiteX124" fmla="*/ 1077460 w 1601209"/>
              <a:gd name="connsiteY124" fmla="*/ 1637295 h 2247900"/>
              <a:gd name="connsiteX125" fmla="*/ 1073168 w 1601209"/>
              <a:gd name="connsiteY125" fmla="*/ 1647563 h 2247900"/>
              <a:gd name="connsiteX126" fmla="*/ 1082074 w 1601209"/>
              <a:gd name="connsiteY126" fmla="*/ 1642191 h 2247900"/>
              <a:gd name="connsiteX127" fmla="*/ 1231963 w 1601209"/>
              <a:gd name="connsiteY127" fmla="*/ 1566801 h 2247900"/>
              <a:gd name="connsiteX128" fmla="*/ 1288810 w 1601209"/>
              <a:gd name="connsiteY128" fmla="*/ 1554104 h 2247900"/>
              <a:gd name="connsiteX129" fmla="*/ 1312629 w 1601209"/>
              <a:gd name="connsiteY129" fmla="*/ 1555656 h 2247900"/>
              <a:gd name="connsiteX130" fmla="*/ 1328528 w 1601209"/>
              <a:gd name="connsiteY130" fmla="*/ 1590299 h 2247900"/>
              <a:gd name="connsiteX131" fmla="*/ 1301554 w 1601209"/>
              <a:gd name="connsiteY131" fmla="*/ 1620493 h 2247900"/>
              <a:gd name="connsiteX132" fmla="*/ 1231205 w 1601209"/>
              <a:gd name="connsiteY132" fmla="*/ 1658993 h 2247900"/>
              <a:gd name="connsiteX133" fmla="*/ 1086395 w 1601209"/>
              <a:gd name="connsiteY133" fmla="*/ 1705894 h 2247900"/>
              <a:gd name="connsiteX134" fmla="*/ 1021967 w 1601209"/>
              <a:gd name="connsiteY134" fmla="*/ 1718629 h 2247900"/>
              <a:gd name="connsiteX135" fmla="*/ 1012029 w 1601209"/>
              <a:gd name="connsiteY135" fmla="*/ 1725487 h 2247900"/>
              <a:gd name="connsiteX136" fmla="*/ 945792 w 1601209"/>
              <a:gd name="connsiteY136" fmla="*/ 1789333 h 2247900"/>
              <a:gd name="connsiteX137" fmla="*/ 818060 w 1601209"/>
              <a:gd name="connsiteY137" fmla="*/ 1870029 h 2247900"/>
              <a:gd name="connsiteX138" fmla="*/ 807323 w 1601209"/>
              <a:gd name="connsiteY138" fmla="*/ 1875268 h 2247900"/>
              <a:gd name="connsiteX139" fmla="*/ 818041 w 1601209"/>
              <a:gd name="connsiteY139" fmla="*/ 1876563 h 2247900"/>
              <a:gd name="connsiteX140" fmla="*/ 1110062 w 1601209"/>
              <a:gd name="connsiteY140" fmla="*/ 1932304 h 2247900"/>
              <a:gd name="connsiteX141" fmla="*/ 1223350 w 1601209"/>
              <a:gd name="connsiteY141" fmla="*/ 1991873 h 2247900"/>
              <a:gd name="connsiteX142" fmla="*/ 1251025 w 1601209"/>
              <a:gd name="connsiteY142" fmla="*/ 2018743 h 2247900"/>
              <a:gd name="connsiteX143" fmla="*/ 1265446 w 1601209"/>
              <a:gd name="connsiteY143" fmla="*/ 2052947 h 2247900"/>
              <a:gd name="connsiteX144" fmla="*/ 1242584 w 1601209"/>
              <a:gd name="connsiteY144" fmla="*/ 2091276 h 2247900"/>
              <a:gd name="connsiteX145" fmla="*/ 1200478 w 1601209"/>
              <a:gd name="connsiteY145" fmla="*/ 2095638 h 2247900"/>
              <a:gd name="connsiteX146" fmla="*/ 1113757 w 1601209"/>
              <a:gd name="connsiteY146" fmla="*/ 2073426 h 2247900"/>
              <a:gd name="connsiteX147" fmla="*/ 922835 w 1601209"/>
              <a:gd name="connsiteY147" fmla="*/ 1981843 h 2247900"/>
              <a:gd name="connsiteX148" fmla="*/ 802682 w 1601209"/>
              <a:gd name="connsiteY148" fmla="*/ 1912168 h 2247900"/>
              <a:gd name="connsiteX149" fmla="*/ 779180 w 1601209"/>
              <a:gd name="connsiteY149" fmla="*/ 1896623 h 2247900"/>
              <a:gd name="connsiteX150" fmla="*/ 760770 w 1601209"/>
              <a:gd name="connsiteY150" fmla="*/ 1894566 h 2247900"/>
              <a:gd name="connsiteX151" fmla="*/ 652380 w 1601209"/>
              <a:gd name="connsiteY151" fmla="*/ 1928865 h 2247900"/>
              <a:gd name="connsiteX152" fmla="*/ 498178 w 1601209"/>
              <a:gd name="connsiteY152" fmla="*/ 1955392 h 2247900"/>
              <a:gd name="connsiteX153" fmla="*/ 458205 w 1601209"/>
              <a:gd name="connsiteY153" fmla="*/ 1960888 h 2247900"/>
              <a:gd name="connsiteX154" fmla="*/ 469110 w 1601209"/>
              <a:gd name="connsiteY154" fmla="*/ 1965336 h 2247900"/>
              <a:gd name="connsiteX155" fmla="*/ 638777 w 1601209"/>
              <a:gd name="connsiteY155" fmla="*/ 2027249 h 2247900"/>
              <a:gd name="connsiteX156" fmla="*/ 750551 w 1601209"/>
              <a:gd name="connsiteY156" fmla="*/ 2076436 h 2247900"/>
              <a:gd name="connsiteX157" fmla="*/ 829909 w 1601209"/>
              <a:gd name="connsiteY157" fmla="*/ 2135367 h 2247900"/>
              <a:gd name="connsiteX158" fmla="*/ 865333 w 1601209"/>
              <a:gd name="connsiteY158" fmla="*/ 2192736 h 2247900"/>
              <a:gd name="connsiteX159" fmla="*/ 834938 w 1601209"/>
              <a:gd name="connsiteY159" fmla="*/ 2244933 h 2247900"/>
              <a:gd name="connsiteX160" fmla="*/ 786209 w 1601209"/>
              <a:gd name="connsiteY160" fmla="*/ 2245933 h 2247900"/>
              <a:gd name="connsiteX161" fmla="*/ 655541 w 1601209"/>
              <a:gd name="connsiteY161" fmla="*/ 2200899 h 2247900"/>
              <a:gd name="connsiteX162" fmla="*/ 484604 w 1601209"/>
              <a:gd name="connsiteY162" fmla="*/ 2081351 h 2247900"/>
              <a:gd name="connsiteX163" fmla="*/ 444668 w 1601209"/>
              <a:gd name="connsiteY163" fmla="*/ 2044413 h 2247900"/>
              <a:gd name="connsiteX164" fmla="*/ 385058 w 1601209"/>
              <a:gd name="connsiteY164" fmla="*/ 1962479 h 2247900"/>
              <a:gd name="connsiteX165" fmla="*/ 348797 w 1601209"/>
              <a:gd name="connsiteY165" fmla="*/ 1962650 h 2247900"/>
              <a:gd name="connsiteX166" fmla="*/ 122819 w 1601209"/>
              <a:gd name="connsiteY166" fmla="*/ 1951716 h 2247900"/>
              <a:gd name="connsiteX167" fmla="*/ 16934 w 1601209"/>
              <a:gd name="connsiteY167" fmla="*/ 1933675 h 2247900"/>
              <a:gd name="connsiteX168" fmla="*/ 5107 w 1601209"/>
              <a:gd name="connsiteY168" fmla="*/ 1929837 h 2247900"/>
              <a:gd name="connsiteX169" fmla="*/ 13 w 1601209"/>
              <a:gd name="connsiteY169" fmla="*/ 1922788 h 2247900"/>
              <a:gd name="connsiteX170" fmla="*/ 7158 w 1601209"/>
              <a:gd name="connsiteY170" fmla="*/ 1916673 h 2247900"/>
              <a:gd name="connsiteX171" fmla="*/ 16522 w 1601209"/>
              <a:gd name="connsiteY171" fmla="*/ 1916644 h 2247900"/>
              <a:gd name="connsiteX172" fmla="*/ 92159 w 1601209"/>
              <a:gd name="connsiteY172" fmla="*/ 1925179 h 2247900"/>
              <a:gd name="connsiteX173" fmla="*/ 333784 w 1601209"/>
              <a:gd name="connsiteY173" fmla="*/ 1937190 h 2247900"/>
              <a:gd name="connsiteX174" fmla="*/ 376764 w 1601209"/>
              <a:gd name="connsiteY174" fmla="*/ 1937123 h 2247900"/>
              <a:gd name="connsiteX175" fmla="*/ 380309 w 1601209"/>
              <a:gd name="connsiteY175" fmla="*/ 1915930 h 2247900"/>
              <a:gd name="connsiteX176" fmla="*/ 405317 w 1601209"/>
              <a:gd name="connsiteY176" fmla="*/ 1844940 h 2247900"/>
              <a:gd name="connsiteX177" fmla="*/ 530097 w 1601209"/>
              <a:gd name="connsiteY177" fmla="*/ 1675795 h 2247900"/>
              <a:gd name="connsiteX178" fmla="*/ 589461 w 1601209"/>
              <a:gd name="connsiteY178" fmla="*/ 1633304 h 2247900"/>
              <a:gd name="connsiteX179" fmla="*/ 630783 w 1601209"/>
              <a:gd name="connsiteY179" fmla="*/ 1619512 h 2247900"/>
              <a:gd name="connsiteX180" fmla="*/ 665847 w 1601209"/>
              <a:gd name="connsiteY180" fmla="*/ 1657669 h 2247900"/>
              <a:gd name="connsiteX181" fmla="*/ 653259 w 1601209"/>
              <a:gd name="connsiteY181" fmla="*/ 1690759 h 2247900"/>
              <a:gd name="connsiteX182" fmla="*/ 572544 w 1601209"/>
              <a:gd name="connsiteY182" fmla="*/ 1803754 h 2247900"/>
              <a:gd name="connsiteX183" fmla="*/ 431212 w 1601209"/>
              <a:gd name="connsiteY183" fmla="*/ 1926093 h 2247900"/>
              <a:gd name="connsiteX184" fmla="*/ 421233 w 1601209"/>
              <a:gd name="connsiteY184" fmla="*/ 1933456 h 2247900"/>
              <a:gd name="connsiteX185" fmla="*/ 421971 w 1601209"/>
              <a:gd name="connsiteY185" fmla="*/ 1935685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601209" h="2247900">
                <a:moveTo>
                  <a:pt x="421972" y="1935685"/>
                </a:moveTo>
                <a:cubicBezTo>
                  <a:pt x="538741" y="1931275"/>
                  <a:pt x="652618" y="1912053"/>
                  <a:pt x="762844" y="1868296"/>
                </a:cubicBezTo>
                <a:cubicBezTo>
                  <a:pt x="761931" y="1864895"/>
                  <a:pt x="761248" y="1862009"/>
                  <a:pt x="760382" y="1859171"/>
                </a:cubicBezTo>
                <a:cubicBezTo>
                  <a:pt x="752915" y="1834777"/>
                  <a:pt x="745024" y="1810317"/>
                  <a:pt x="743205" y="1784790"/>
                </a:cubicBezTo>
                <a:cubicBezTo>
                  <a:pt x="741222" y="1756958"/>
                  <a:pt x="740185" y="1728954"/>
                  <a:pt x="740736" y="1701056"/>
                </a:cubicBezTo>
                <a:cubicBezTo>
                  <a:pt x="741915" y="1641448"/>
                  <a:pt x="749962" y="1582726"/>
                  <a:pt x="767686" y="1525596"/>
                </a:cubicBezTo>
                <a:cubicBezTo>
                  <a:pt x="775255" y="1501202"/>
                  <a:pt x="783889" y="1477199"/>
                  <a:pt x="796332" y="1454825"/>
                </a:cubicBezTo>
                <a:cubicBezTo>
                  <a:pt x="801066" y="1446310"/>
                  <a:pt x="806360" y="1438004"/>
                  <a:pt x="812315" y="1430307"/>
                </a:cubicBezTo>
                <a:cubicBezTo>
                  <a:pt x="816520" y="1424888"/>
                  <a:pt x="821787" y="1419963"/>
                  <a:pt x="827423" y="1416039"/>
                </a:cubicBezTo>
                <a:cubicBezTo>
                  <a:pt x="842515" y="1405533"/>
                  <a:pt x="858313" y="1407895"/>
                  <a:pt x="870127" y="1422030"/>
                </a:cubicBezTo>
                <a:cubicBezTo>
                  <a:pt x="880246" y="1434137"/>
                  <a:pt x="885164" y="1448691"/>
                  <a:pt x="888167" y="1463902"/>
                </a:cubicBezTo>
                <a:cubicBezTo>
                  <a:pt x="894278" y="1494801"/>
                  <a:pt x="892601" y="1525815"/>
                  <a:pt x="888925" y="1556809"/>
                </a:cubicBezTo>
                <a:cubicBezTo>
                  <a:pt x="880748" y="1625751"/>
                  <a:pt x="864026" y="1692807"/>
                  <a:pt x="844094" y="1759110"/>
                </a:cubicBezTo>
                <a:cubicBezTo>
                  <a:pt x="836254" y="1785190"/>
                  <a:pt x="827410" y="1810965"/>
                  <a:pt x="819044" y="1836882"/>
                </a:cubicBezTo>
                <a:cubicBezTo>
                  <a:pt x="818542" y="1838444"/>
                  <a:pt x="818215" y="1840044"/>
                  <a:pt x="817292" y="1843626"/>
                </a:cubicBezTo>
                <a:cubicBezTo>
                  <a:pt x="892232" y="1807183"/>
                  <a:pt x="953978" y="1756882"/>
                  <a:pt x="1006884" y="1695617"/>
                </a:cubicBezTo>
                <a:cubicBezTo>
                  <a:pt x="1006647" y="1693817"/>
                  <a:pt x="1006808" y="1692635"/>
                  <a:pt x="1006344" y="1691807"/>
                </a:cubicBezTo>
                <a:cubicBezTo>
                  <a:pt x="988721" y="1660498"/>
                  <a:pt x="977967" y="1626484"/>
                  <a:pt x="968938" y="1592032"/>
                </a:cubicBezTo>
                <a:cubicBezTo>
                  <a:pt x="954489" y="1536883"/>
                  <a:pt x="943461" y="1480990"/>
                  <a:pt x="938146" y="1424126"/>
                </a:cubicBezTo>
                <a:cubicBezTo>
                  <a:pt x="935957" y="1400685"/>
                  <a:pt x="937122" y="1377358"/>
                  <a:pt x="943148" y="1354450"/>
                </a:cubicBezTo>
                <a:cubicBezTo>
                  <a:pt x="945488" y="1345573"/>
                  <a:pt x="948890" y="1337239"/>
                  <a:pt x="954972" y="1330190"/>
                </a:cubicBezTo>
                <a:cubicBezTo>
                  <a:pt x="963945" y="1319798"/>
                  <a:pt x="976224" y="1316960"/>
                  <a:pt x="987650" y="1324599"/>
                </a:cubicBezTo>
                <a:cubicBezTo>
                  <a:pt x="995003" y="1329514"/>
                  <a:pt x="1001644" y="1336191"/>
                  <a:pt x="1007007" y="1343287"/>
                </a:cubicBezTo>
                <a:cubicBezTo>
                  <a:pt x="1019750" y="1360175"/>
                  <a:pt x="1027614" y="1379682"/>
                  <a:pt x="1033517" y="1399885"/>
                </a:cubicBezTo>
                <a:cubicBezTo>
                  <a:pt x="1046251" y="1443462"/>
                  <a:pt x="1051111" y="1488172"/>
                  <a:pt x="1051955" y="1533444"/>
                </a:cubicBezTo>
                <a:cubicBezTo>
                  <a:pt x="1052608" y="1568087"/>
                  <a:pt x="1051386" y="1602586"/>
                  <a:pt x="1045929" y="1636857"/>
                </a:cubicBezTo>
                <a:cubicBezTo>
                  <a:pt x="1045834" y="1637467"/>
                  <a:pt x="1046241" y="1638162"/>
                  <a:pt x="1046933" y="1640696"/>
                </a:cubicBezTo>
                <a:cubicBezTo>
                  <a:pt x="1049671" y="1636419"/>
                  <a:pt x="1051831" y="1633228"/>
                  <a:pt x="1053821" y="1629923"/>
                </a:cubicBezTo>
                <a:cubicBezTo>
                  <a:pt x="1093482" y="1564067"/>
                  <a:pt x="1115567" y="1492792"/>
                  <a:pt x="1119935" y="1415858"/>
                </a:cubicBezTo>
                <a:cubicBezTo>
                  <a:pt x="1122446" y="1371452"/>
                  <a:pt x="1121015" y="1327171"/>
                  <a:pt x="1117462" y="1282908"/>
                </a:cubicBezTo>
                <a:cubicBezTo>
                  <a:pt x="1116657" y="1272869"/>
                  <a:pt x="1115937" y="1262820"/>
                  <a:pt x="1115169" y="1252723"/>
                </a:cubicBezTo>
                <a:cubicBezTo>
                  <a:pt x="1076986" y="1243770"/>
                  <a:pt x="1042764" y="1227596"/>
                  <a:pt x="1009991" y="1208251"/>
                </a:cubicBezTo>
                <a:cubicBezTo>
                  <a:pt x="983889" y="1192859"/>
                  <a:pt x="957881" y="1177228"/>
                  <a:pt x="932499" y="1160683"/>
                </a:cubicBezTo>
                <a:cubicBezTo>
                  <a:pt x="892184" y="1134413"/>
                  <a:pt x="852608" y="1106953"/>
                  <a:pt x="816591" y="1074911"/>
                </a:cubicBezTo>
                <a:cubicBezTo>
                  <a:pt x="799467" y="1059680"/>
                  <a:pt x="784110" y="1042383"/>
                  <a:pt x="768518" y="1025485"/>
                </a:cubicBezTo>
                <a:cubicBezTo>
                  <a:pt x="760691" y="1017008"/>
                  <a:pt x="754817" y="1006902"/>
                  <a:pt x="751834" y="995548"/>
                </a:cubicBezTo>
                <a:cubicBezTo>
                  <a:pt x="750518" y="990538"/>
                  <a:pt x="749539" y="985223"/>
                  <a:pt x="749678" y="980080"/>
                </a:cubicBezTo>
                <a:cubicBezTo>
                  <a:pt x="750241" y="959058"/>
                  <a:pt x="762660" y="947476"/>
                  <a:pt x="783655" y="947580"/>
                </a:cubicBezTo>
                <a:cubicBezTo>
                  <a:pt x="796741" y="947647"/>
                  <a:pt x="809095" y="951124"/>
                  <a:pt x="821260" y="955439"/>
                </a:cubicBezTo>
                <a:cubicBezTo>
                  <a:pt x="852000" y="966345"/>
                  <a:pt x="880256" y="982147"/>
                  <a:pt x="906936" y="1000711"/>
                </a:cubicBezTo>
                <a:cubicBezTo>
                  <a:pt x="970577" y="1045002"/>
                  <a:pt x="1026468" y="1097809"/>
                  <a:pt x="1075224" y="1158121"/>
                </a:cubicBezTo>
                <a:cubicBezTo>
                  <a:pt x="1087191" y="1172923"/>
                  <a:pt x="1097234" y="1189287"/>
                  <a:pt x="1108869" y="1205956"/>
                </a:cubicBezTo>
                <a:cubicBezTo>
                  <a:pt x="1090232" y="1077540"/>
                  <a:pt x="1067199" y="950581"/>
                  <a:pt x="1059989" y="823848"/>
                </a:cubicBezTo>
                <a:cubicBezTo>
                  <a:pt x="1035431" y="804585"/>
                  <a:pt x="1011659" y="787428"/>
                  <a:pt x="989564" y="768317"/>
                </a:cubicBezTo>
                <a:cubicBezTo>
                  <a:pt x="933655" y="719961"/>
                  <a:pt x="878304" y="670954"/>
                  <a:pt x="823131" y="621748"/>
                </a:cubicBezTo>
                <a:cubicBezTo>
                  <a:pt x="796297" y="597815"/>
                  <a:pt x="772138" y="571151"/>
                  <a:pt x="748968" y="543639"/>
                </a:cubicBezTo>
                <a:cubicBezTo>
                  <a:pt x="734515" y="526479"/>
                  <a:pt x="721771" y="508134"/>
                  <a:pt x="714627" y="486566"/>
                </a:cubicBezTo>
                <a:cubicBezTo>
                  <a:pt x="712455" y="480007"/>
                  <a:pt x="711028" y="473008"/>
                  <a:pt x="710528" y="466117"/>
                </a:cubicBezTo>
                <a:cubicBezTo>
                  <a:pt x="709394" y="450518"/>
                  <a:pt x="719078" y="439754"/>
                  <a:pt x="734714" y="439651"/>
                </a:cubicBezTo>
                <a:cubicBezTo>
                  <a:pt x="742601" y="439600"/>
                  <a:pt x="750921" y="440398"/>
                  <a:pt x="758308" y="442959"/>
                </a:cubicBezTo>
                <a:cubicBezTo>
                  <a:pt x="774044" y="448414"/>
                  <a:pt x="789805" y="454253"/>
                  <a:pt x="804651" y="461745"/>
                </a:cubicBezTo>
                <a:cubicBezTo>
                  <a:pt x="850508" y="484890"/>
                  <a:pt x="890128" y="516673"/>
                  <a:pt x="926056" y="553226"/>
                </a:cubicBezTo>
                <a:cubicBezTo>
                  <a:pt x="974263" y="602278"/>
                  <a:pt x="1016169" y="655971"/>
                  <a:pt x="1045758" y="718639"/>
                </a:cubicBezTo>
                <a:cubicBezTo>
                  <a:pt x="1047843" y="723056"/>
                  <a:pt x="1049823" y="727523"/>
                  <a:pt x="1051841" y="731971"/>
                </a:cubicBezTo>
                <a:cubicBezTo>
                  <a:pt x="1053707" y="736080"/>
                  <a:pt x="1055564" y="740195"/>
                  <a:pt x="1058359" y="746363"/>
                </a:cubicBezTo>
                <a:cubicBezTo>
                  <a:pt x="1059079" y="741444"/>
                  <a:pt x="1059676" y="738579"/>
                  <a:pt x="1059904" y="735685"/>
                </a:cubicBezTo>
                <a:cubicBezTo>
                  <a:pt x="1064660" y="673926"/>
                  <a:pt x="1080691" y="615409"/>
                  <a:pt x="1109314" y="560418"/>
                </a:cubicBezTo>
                <a:cubicBezTo>
                  <a:pt x="1119954" y="539976"/>
                  <a:pt x="1129855" y="519147"/>
                  <a:pt x="1140504" y="498709"/>
                </a:cubicBezTo>
                <a:cubicBezTo>
                  <a:pt x="1143555" y="492845"/>
                  <a:pt x="1144190" y="488492"/>
                  <a:pt x="1139860" y="482690"/>
                </a:cubicBezTo>
                <a:cubicBezTo>
                  <a:pt x="1131143" y="471004"/>
                  <a:pt x="1127420" y="456990"/>
                  <a:pt x="1124691" y="442876"/>
                </a:cubicBezTo>
                <a:cubicBezTo>
                  <a:pt x="1112317" y="378731"/>
                  <a:pt x="1111872" y="314462"/>
                  <a:pt x="1123677" y="250197"/>
                </a:cubicBezTo>
                <a:cubicBezTo>
                  <a:pt x="1134327" y="192257"/>
                  <a:pt x="1151533" y="136241"/>
                  <a:pt x="1173770" y="81779"/>
                </a:cubicBezTo>
                <a:cubicBezTo>
                  <a:pt x="1182240" y="61032"/>
                  <a:pt x="1192435" y="41120"/>
                  <a:pt x="1206002" y="23188"/>
                </a:cubicBezTo>
                <a:cubicBezTo>
                  <a:pt x="1210190" y="17652"/>
                  <a:pt x="1214776" y="12245"/>
                  <a:pt x="1219968" y="7692"/>
                </a:cubicBezTo>
                <a:cubicBezTo>
                  <a:pt x="1235013" y="-5484"/>
                  <a:pt x="1251518" y="-1468"/>
                  <a:pt x="1257317" y="17708"/>
                </a:cubicBezTo>
                <a:cubicBezTo>
                  <a:pt x="1260595" y="28536"/>
                  <a:pt x="1261760" y="40433"/>
                  <a:pt x="1261599" y="51815"/>
                </a:cubicBezTo>
                <a:cubicBezTo>
                  <a:pt x="1261050" y="90659"/>
                  <a:pt x="1255924" y="129113"/>
                  <a:pt x="1249794" y="167426"/>
                </a:cubicBezTo>
                <a:cubicBezTo>
                  <a:pt x="1249093" y="171817"/>
                  <a:pt x="1248448" y="176217"/>
                  <a:pt x="1249614" y="181314"/>
                </a:cubicBezTo>
                <a:cubicBezTo>
                  <a:pt x="1251727" y="178227"/>
                  <a:pt x="1253868" y="175165"/>
                  <a:pt x="1255933" y="172049"/>
                </a:cubicBezTo>
                <a:cubicBezTo>
                  <a:pt x="1279336" y="136773"/>
                  <a:pt x="1304889" y="103177"/>
                  <a:pt x="1334070" y="72527"/>
                </a:cubicBezTo>
                <a:cubicBezTo>
                  <a:pt x="1343412" y="62716"/>
                  <a:pt x="1353872" y="53924"/>
                  <a:pt x="1364275" y="45217"/>
                </a:cubicBezTo>
                <a:cubicBezTo>
                  <a:pt x="1368454" y="41721"/>
                  <a:pt x="1373627" y="39070"/>
                  <a:pt x="1378762" y="37148"/>
                </a:cubicBezTo>
                <a:cubicBezTo>
                  <a:pt x="1390624" y="32705"/>
                  <a:pt x="1400952" y="38116"/>
                  <a:pt x="1403150" y="50540"/>
                </a:cubicBezTo>
                <a:cubicBezTo>
                  <a:pt x="1404400" y="57593"/>
                  <a:pt x="1404457" y="65357"/>
                  <a:pt x="1402894" y="72312"/>
                </a:cubicBezTo>
                <a:cubicBezTo>
                  <a:pt x="1399540" y="87262"/>
                  <a:pt x="1395523" y="102161"/>
                  <a:pt x="1390425" y="116595"/>
                </a:cubicBezTo>
                <a:cubicBezTo>
                  <a:pt x="1384144" y="134336"/>
                  <a:pt x="1376488" y="151581"/>
                  <a:pt x="1370292" y="170332"/>
                </a:cubicBezTo>
                <a:cubicBezTo>
                  <a:pt x="1372736" y="168364"/>
                  <a:pt x="1375237" y="166455"/>
                  <a:pt x="1377625" y="164418"/>
                </a:cubicBezTo>
                <a:cubicBezTo>
                  <a:pt x="1398365" y="146699"/>
                  <a:pt x="1420479" y="130970"/>
                  <a:pt x="1444791" y="118561"/>
                </a:cubicBezTo>
                <a:cubicBezTo>
                  <a:pt x="1457231" y="112209"/>
                  <a:pt x="1470097" y="106952"/>
                  <a:pt x="1484214" y="105525"/>
                </a:cubicBezTo>
                <a:cubicBezTo>
                  <a:pt x="1503571" y="103566"/>
                  <a:pt x="1514524" y="114002"/>
                  <a:pt x="1511587" y="133411"/>
                </a:cubicBezTo>
                <a:cubicBezTo>
                  <a:pt x="1509985" y="143964"/>
                  <a:pt x="1506991" y="154781"/>
                  <a:pt x="1502244" y="164275"/>
                </a:cubicBezTo>
                <a:cubicBezTo>
                  <a:pt x="1492732" y="183288"/>
                  <a:pt x="1481912" y="201668"/>
                  <a:pt x="1471007" y="219931"/>
                </a:cubicBezTo>
                <a:cubicBezTo>
                  <a:pt x="1463323" y="232795"/>
                  <a:pt x="1454606" y="245035"/>
                  <a:pt x="1447292" y="259096"/>
                </a:cubicBezTo>
                <a:cubicBezTo>
                  <a:pt x="1449926" y="257556"/>
                  <a:pt x="1452617" y="256106"/>
                  <a:pt x="1455175" y="254460"/>
                </a:cubicBezTo>
                <a:cubicBezTo>
                  <a:pt x="1479515" y="238813"/>
                  <a:pt x="1504196" y="223764"/>
                  <a:pt x="1531322" y="213374"/>
                </a:cubicBezTo>
                <a:cubicBezTo>
                  <a:pt x="1539755" y="210145"/>
                  <a:pt x="1548329" y="206951"/>
                  <a:pt x="1557121" y="205127"/>
                </a:cubicBezTo>
                <a:cubicBezTo>
                  <a:pt x="1564483" y="203600"/>
                  <a:pt x="1572366" y="203134"/>
                  <a:pt x="1579842" y="203923"/>
                </a:cubicBezTo>
                <a:cubicBezTo>
                  <a:pt x="1590112" y="205007"/>
                  <a:pt x="1596697" y="211562"/>
                  <a:pt x="1599359" y="221750"/>
                </a:cubicBezTo>
                <a:cubicBezTo>
                  <a:pt x="1602183" y="232571"/>
                  <a:pt x="1601870" y="243519"/>
                  <a:pt x="1597758" y="253715"/>
                </a:cubicBezTo>
                <a:cubicBezTo>
                  <a:pt x="1593078" y="265316"/>
                  <a:pt x="1587819" y="276850"/>
                  <a:pt x="1581339" y="287511"/>
                </a:cubicBezTo>
                <a:cubicBezTo>
                  <a:pt x="1563981" y="316079"/>
                  <a:pt x="1541422" y="340351"/>
                  <a:pt x="1516968" y="362890"/>
                </a:cubicBezTo>
                <a:cubicBezTo>
                  <a:pt x="1460518" y="414921"/>
                  <a:pt x="1397512" y="456563"/>
                  <a:pt x="1325477" y="483542"/>
                </a:cubicBezTo>
                <a:cubicBezTo>
                  <a:pt x="1285200" y="498628"/>
                  <a:pt x="1243531" y="508153"/>
                  <a:pt x="1200602" y="511355"/>
                </a:cubicBezTo>
                <a:cubicBezTo>
                  <a:pt x="1188199" y="512280"/>
                  <a:pt x="1175683" y="511672"/>
                  <a:pt x="1163186" y="511768"/>
                </a:cubicBezTo>
                <a:cubicBezTo>
                  <a:pt x="1115719" y="575807"/>
                  <a:pt x="1075603" y="707070"/>
                  <a:pt x="1084462" y="770513"/>
                </a:cubicBezTo>
                <a:cubicBezTo>
                  <a:pt x="1086281" y="768969"/>
                  <a:pt x="1087949" y="767819"/>
                  <a:pt x="1089303" y="766372"/>
                </a:cubicBezTo>
                <a:cubicBezTo>
                  <a:pt x="1146123" y="705633"/>
                  <a:pt x="1207111" y="649379"/>
                  <a:pt x="1272495" y="598139"/>
                </a:cubicBezTo>
                <a:cubicBezTo>
                  <a:pt x="1333189" y="550572"/>
                  <a:pt x="1396896" y="507390"/>
                  <a:pt x="1466516" y="473777"/>
                </a:cubicBezTo>
                <a:cubicBezTo>
                  <a:pt x="1490449" y="462223"/>
                  <a:pt x="1515537" y="453827"/>
                  <a:pt x="1542227" y="451617"/>
                </a:cubicBezTo>
                <a:cubicBezTo>
                  <a:pt x="1549068" y="451051"/>
                  <a:pt x="1556202" y="451192"/>
                  <a:pt x="1562929" y="452450"/>
                </a:cubicBezTo>
                <a:cubicBezTo>
                  <a:pt x="1580363" y="455708"/>
                  <a:pt x="1590879" y="467966"/>
                  <a:pt x="1592528" y="485679"/>
                </a:cubicBezTo>
                <a:cubicBezTo>
                  <a:pt x="1593656" y="497825"/>
                  <a:pt x="1590946" y="509306"/>
                  <a:pt x="1586360" y="520417"/>
                </a:cubicBezTo>
                <a:cubicBezTo>
                  <a:pt x="1578411" y="539686"/>
                  <a:pt x="1566833" y="556675"/>
                  <a:pt x="1553190" y="572234"/>
                </a:cubicBezTo>
                <a:cubicBezTo>
                  <a:pt x="1524065" y="605462"/>
                  <a:pt x="1490420" y="633658"/>
                  <a:pt x="1454777" y="659443"/>
                </a:cubicBezTo>
                <a:cubicBezTo>
                  <a:pt x="1406115" y="694648"/>
                  <a:pt x="1354962" y="725553"/>
                  <a:pt x="1298872" y="747527"/>
                </a:cubicBezTo>
                <a:cubicBezTo>
                  <a:pt x="1250315" y="766547"/>
                  <a:pt x="1201218" y="784041"/>
                  <a:pt x="1151324" y="799188"/>
                </a:cubicBezTo>
                <a:cubicBezTo>
                  <a:pt x="1129760" y="805735"/>
                  <a:pt x="1108073" y="811885"/>
                  <a:pt x="1086177" y="818295"/>
                </a:cubicBezTo>
                <a:cubicBezTo>
                  <a:pt x="1085703" y="822053"/>
                  <a:pt x="1084907" y="824758"/>
                  <a:pt x="1085106" y="827384"/>
                </a:cubicBezTo>
                <a:cubicBezTo>
                  <a:pt x="1086688" y="847580"/>
                  <a:pt x="1087797" y="867847"/>
                  <a:pt x="1090298" y="887925"/>
                </a:cubicBezTo>
                <a:cubicBezTo>
                  <a:pt x="1096220" y="935427"/>
                  <a:pt x="1102615" y="982871"/>
                  <a:pt x="1109229" y="1030277"/>
                </a:cubicBezTo>
                <a:cubicBezTo>
                  <a:pt x="1116126" y="1079787"/>
                  <a:pt x="1123507" y="1129232"/>
                  <a:pt x="1130689" y="1178705"/>
                </a:cubicBezTo>
                <a:cubicBezTo>
                  <a:pt x="1130887" y="1180076"/>
                  <a:pt x="1131229" y="1181429"/>
                  <a:pt x="1131664" y="1183543"/>
                </a:cubicBezTo>
                <a:cubicBezTo>
                  <a:pt x="1135767" y="1181181"/>
                  <a:pt x="1135776" y="1177123"/>
                  <a:pt x="1136904" y="1173894"/>
                </a:cubicBezTo>
                <a:cubicBezTo>
                  <a:pt x="1156241" y="1118516"/>
                  <a:pt x="1181501" y="1066052"/>
                  <a:pt x="1214937" y="1017884"/>
                </a:cubicBezTo>
                <a:cubicBezTo>
                  <a:pt x="1227235" y="1000158"/>
                  <a:pt x="1241210" y="983528"/>
                  <a:pt x="1255355" y="967211"/>
                </a:cubicBezTo>
                <a:cubicBezTo>
                  <a:pt x="1261874" y="959696"/>
                  <a:pt x="1270032" y="953162"/>
                  <a:pt x="1278492" y="947885"/>
                </a:cubicBezTo>
                <a:cubicBezTo>
                  <a:pt x="1296816" y="936474"/>
                  <a:pt x="1311113" y="944542"/>
                  <a:pt x="1310820" y="966326"/>
                </a:cubicBezTo>
                <a:cubicBezTo>
                  <a:pt x="1310678" y="977356"/>
                  <a:pt x="1308678" y="988633"/>
                  <a:pt x="1305703" y="999282"/>
                </a:cubicBezTo>
                <a:cubicBezTo>
                  <a:pt x="1296153" y="1033553"/>
                  <a:pt x="1280529" y="1065252"/>
                  <a:pt x="1261078" y="1094799"/>
                </a:cubicBezTo>
                <a:cubicBezTo>
                  <a:pt x="1245739" y="1118097"/>
                  <a:pt x="1229537" y="1140957"/>
                  <a:pt x="1212019" y="1162617"/>
                </a:cubicBezTo>
                <a:cubicBezTo>
                  <a:pt x="1189867" y="1189992"/>
                  <a:pt x="1166095" y="1216043"/>
                  <a:pt x="1142702" y="1242379"/>
                </a:cubicBezTo>
                <a:cubicBezTo>
                  <a:pt x="1139926" y="1245503"/>
                  <a:pt x="1139670" y="1248170"/>
                  <a:pt x="1139936" y="1251723"/>
                </a:cubicBezTo>
                <a:cubicBezTo>
                  <a:pt x="1141565" y="1274012"/>
                  <a:pt x="1143328" y="1296300"/>
                  <a:pt x="1144626" y="1318617"/>
                </a:cubicBezTo>
                <a:cubicBezTo>
                  <a:pt x="1148577" y="1386607"/>
                  <a:pt x="1145185" y="1454025"/>
                  <a:pt x="1127713" y="1520195"/>
                </a:cubicBezTo>
                <a:cubicBezTo>
                  <a:pt x="1116751" y="1561714"/>
                  <a:pt x="1099062" y="1600357"/>
                  <a:pt x="1077460" y="1637295"/>
                </a:cubicBezTo>
                <a:cubicBezTo>
                  <a:pt x="1075707" y="1640277"/>
                  <a:pt x="1073983" y="1643267"/>
                  <a:pt x="1073168" y="1647563"/>
                </a:cubicBezTo>
                <a:cubicBezTo>
                  <a:pt x="1076143" y="1645772"/>
                  <a:pt x="1079137" y="1644039"/>
                  <a:pt x="1082074" y="1642191"/>
                </a:cubicBezTo>
                <a:cubicBezTo>
                  <a:pt x="1129608" y="1612187"/>
                  <a:pt x="1179198" y="1586260"/>
                  <a:pt x="1231963" y="1566801"/>
                </a:cubicBezTo>
                <a:cubicBezTo>
                  <a:pt x="1250296" y="1560038"/>
                  <a:pt x="1269198" y="1555037"/>
                  <a:pt x="1288810" y="1554104"/>
                </a:cubicBezTo>
                <a:cubicBezTo>
                  <a:pt x="1296722" y="1553723"/>
                  <a:pt x="1304917" y="1554009"/>
                  <a:pt x="1312629" y="1555656"/>
                </a:cubicBezTo>
                <a:cubicBezTo>
                  <a:pt x="1331389" y="1559667"/>
                  <a:pt x="1337415" y="1573325"/>
                  <a:pt x="1328528" y="1590299"/>
                </a:cubicBezTo>
                <a:cubicBezTo>
                  <a:pt x="1322085" y="1602605"/>
                  <a:pt x="1312516" y="1612216"/>
                  <a:pt x="1301554" y="1620493"/>
                </a:cubicBezTo>
                <a:cubicBezTo>
                  <a:pt x="1279980" y="1636771"/>
                  <a:pt x="1256019" y="1648706"/>
                  <a:pt x="1231205" y="1658993"/>
                </a:cubicBezTo>
                <a:cubicBezTo>
                  <a:pt x="1184182" y="1678500"/>
                  <a:pt x="1135824" y="1693969"/>
                  <a:pt x="1086395" y="1705894"/>
                </a:cubicBezTo>
                <a:cubicBezTo>
                  <a:pt x="1065124" y="1711019"/>
                  <a:pt x="1043513" y="1714753"/>
                  <a:pt x="1021967" y="1718629"/>
                </a:cubicBezTo>
                <a:cubicBezTo>
                  <a:pt x="1017192" y="1719486"/>
                  <a:pt x="1014776" y="1722468"/>
                  <a:pt x="1012029" y="1725487"/>
                </a:cubicBezTo>
                <a:cubicBezTo>
                  <a:pt x="991346" y="1748233"/>
                  <a:pt x="969232" y="1769474"/>
                  <a:pt x="945792" y="1789333"/>
                </a:cubicBezTo>
                <a:cubicBezTo>
                  <a:pt x="906965" y="1822242"/>
                  <a:pt x="863704" y="1848036"/>
                  <a:pt x="818060" y="1870029"/>
                </a:cubicBezTo>
                <a:cubicBezTo>
                  <a:pt x="815275" y="1871372"/>
                  <a:pt x="812503" y="1872744"/>
                  <a:pt x="807323" y="1875268"/>
                </a:cubicBezTo>
                <a:cubicBezTo>
                  <a:pt x="812477" y="1875906"/>
                  <a:pt x="815249" y="1876439"/>
                  <a:pt x="818041" y="1876563"/>
                </a:cubicBezTo>
                <a:cubicBezTo>
                  <a:pt x="918003" y="1881307"/>
                  <a:pt x="1015686" y="1898156"/>
                  <a:pt x="1110062" y="1932304"/>
                </a:cubicBezTo>
                <a:cubicBezTo>
                  <a:pt x="1150500" y="1946934"/>
                  <a:pt x="1189213" y="1965222"/>
                  <a:pt x="1223350" y="1991873"/>
                </a:cubicBezTo>
                <a:cubicBezTo>
                  <a:pt x="1233441" y="1999741"/>
                  <a:pt x="1242517" y="2009132"/>
                  <a:pt x="1251025" y="2018743"/>
                </a:cubicBezTo>
                <a:cubicBezTo>
                  <a:pt x="1259486" y="2028297"/>
                  <a:pt x="1264271" y="2039984"/>
                  <a:pt x="1265446" y="2052947"/>
                </a:cubicBezTo>
                <a:cubicBezTo>
                  <a:pt x="1267047" y="2070616"/>
                  <a:pt x="1258861" y="2084446"/>
                  <a:pt x="1242584" y="2091276"/>
                </a:cubicBezTo>
                <a:cubicBezTo>
                  <a:pt x="1228997" y="2096981"/>
                  <a:pt x="1214766" y="2097181"/>
                  <a:pt x="1200478" y="2095638"/>
                </a:cubicBezTo>
                <a:cubicBezTo>
                  <a:pt x="1170539" y="2092390"/>
                  <a:pt x="1141954" y="2083608"/>
                  <a:pt x="1113757" y="2073426"/>
                </a:cubicBezTo>
                <a:cubicBezTo>
                  <a:pt x="1047066" y="2049337"/>
                  <a:pt x="984344" y="2016809"/>
                  <a:pt x="922835" y="1981843"/>
                </a:cubicBezTo>
                <a:cubicBezTo>
                  <a:pt x="882587" y="1958964"/>
                  <a:pt x="842651" y="1935533"/>
                  <a:pt x="802682" y="1912168"/>
                </a:cubicBezTo>
                <a:cubicBezTo>
                  <a:pt x="794585" y="1907434"/>
                  <a:pt x="786815" y="1902090"/>
                  <a:pt x="779180" y="1896623"/>
                </a:cubicBezTo>
                <a:cubicBezTo>
                  <a:pt x="773253" y="1892375"/>
                  <a:pt x="767771" y="1891832"/>
                  <a:pt x="760770" y="1894566"/>
                </a:cubicBezTo>
                <a:cubicBezTo>
                  <a:pt x="725395" y="1908348"/>
                  <a:pt x="689154" y="1919435"/>
                  <a:pt x="652380" y="1928865"/>
                </a:cubicBezTo>
                <a:cubicBezTo>
                  <a:pt x="601674" y="1941876"/>
                  <a:pt x="550110" y="1949687"/>
                  <a:pt x="498178" y="1955392"/>
                </a:cubicBezTo>
                <a:cubicBezTo>
                  <a:pt x="485082" y="1956830"/>
                  <a:pt x="471954" y="1957983"/>
                  <a:pt x="458205" y="1960888"/>
                </a:cubicBezTo>
                <a:cubicBezTo>
                  <a:pt x="461837" y="1962374"/>
                  <a:pt x="465424" y="1963993"/>
                  <a:pt x="469110" y="1965336"/>
                </a:cubicBezTo>
                <a:cubicBezTo>
                  <a:pt x="525666" y="1985977"/>
                  <a:pt x="582298" y="2006399"/>
                  <a:pt x="638777" y="2027249"/>
                </a:cubicBezTo>
                <a:cubicBezTo>
                  <a:pt x="677010" y="2041365"/>
                  <a:pt x="714460" y="2057367"/>
                  <a:pt x="750551" y="2076436"/>
                </a:cubicBezTo>
                <a:cubicBezTo>
                  <a:pt x="780004" y="2092000"/>
                  <a:pt x="807178" y="2110726"/>
                  <a:pt x="829909" y="2135367"/>
                </a:cubicBezTo>
                <a:cubicBezTo>
                  <a:pt x="845383" y="2152131"/>
                  <a:pt x="858530" y="2170362"/>
                  <a:pt x="865333" y="2192736"/>
                </a:cubicBezTo>
                <a:cubicBezTo>
                  <a:pt x="874514" y="2222969"/>
                  <a:pt x="856209" y="2239571"/>
                  <a:pt x="834938" y="2244933"/>
                </a:cubicBezTo>
                <a:cubicBezTo>
                  <a:pt x="818817" y="2248991"/>
                  <a:pt x="802487" y="2248448"/>
                  <a:pt x="786209" y="2245933"/>
                </a:cubicBezTo>
                <a:cubicBezTo>
                  <a:pt x="739975" y="2238799"/>
                  <a:pt x="696753" y="2222635"/>
                  <a:pt x="655541" y="2200899"/>
                </a:cubicBezTo>
                <a:cubicBezTo>
                  <a:pt x="593615" y="2168228"/>
                  <a:pt x="536745" y="2128166"/>
                  <a:pt x="484604" y="2081351"/>
                </a:cubicBezTo>
                <a:cubicBezTo>
                  <a:pt x="471114" y="2069235"/>
                  <a:pt x="457648" y="2057071"/>
                  <a:pt x="444668" y="2044413"/>
                </a:cubicBezTo>
                <a:cubicBezTo>
                  <a:pt x="420371" y="2020734"/>
                  <a:pt x="397241" y="1996073"/>
                  <a:pt x="385058" y="1962479"/>
                </a:cubicBezTo>
                <a:cubicBezTo>
                  <a:pt x="372940" y="1962536"/>
                  <a:pt x="360867" y="1962545"/>
                  <a:pt x="348797" y="1962650"/>
                </a:cubicBezTo>
                <a:cubicBezTo>
                  <a:pt x="273262" y="1963307"/>
                  <a:pt x="197823" y="1960850"/>
                  <a:pt x="122819" y="1951716"/>
                </a:cubicBezTo>
                <a:cubicBezTo>
                  <a:pt x="87319" y="1947401"/>
                  <a:pt x="52200" y="1939885"/>
                  <a:pt x="16934" y="1933675"/>
                </a:cubicBezTo>
                <a:cubicBezTo>
                  <a:pt x="12867" y="1932951"/>
                  <a:pt x="8643" y="1931846"/>
                  <a:pt x="5107" y="1929837"/>
                </a:cubicBezTo>
                <a:cubicBezTo>
                  <a:pt x="2746" y="1928494"/>
                  <a:pt x="177" y="1925303"/>
                  <a:pt x="13" y="1922788"/>
                </a:cubicBezTo>
                <a:cubicBezTo>
                  <a:pt x="-244" y="1918845"/>
                  <a:pt x="3345" y="1916940"/>
                  <a:pt x="7158" y="1916673"/>
                </a:cubicBezTo>
                <a:cubicBezTo>
                  <a:pt x="10266" y="1916454"/>
                  <a:pt x="13437" y="1916311"/>
                  <a:pt x="16522" y="1916644"/>
                </a:cubicBezTo>
                <a:cubicBezTo>
                  <a:pt x="41741" y="1919435"/>
                  <a:pt x="66925" y="1922550"/>
                  <a:pt x="92159" y="1925179"/>
                </a:cubicBezTo>
                <a:cubicBezTo>
                  <a:pt x="172483" y="1933542"/>
                  <a:pt x="253038" y="1937342"/>
                  <a:pt x="333784" y="1937190"/>
                </a:cubicBezTo>
                <a:cubicBezTo>
                  <a:pt x="347973" y="1937161"/>
                  <a:pt x="362160" y="1937142"/>
                  <a:pt x="376764" y="1937123"/>
                </a:cubicBezTo>
                <a:cubicBezTo>
                  <a:pt x="378011" y="1929551"/>
                  <a:pt x="378848" y="1922674"/>
                  <a:pt x="380309" y="1915930"/>
                </a:cubicBezTo>
                <a:cubicBezTo>
                  <a:pt x="385661" y="1891222"/>
                  <a:pt x="394174" y="1867543"/>
                  <a:pt x="405317" y="1844940"/>
                </a:cubicBezTo>
                <a:cubicBezTo>
                  <a:pt x="436804" y="1781075"/>
                  <a:pt x="476706" y="1723373"/>
                  <a:pt x="530097" y="1675795"/>
                </a:cubicBezTo>
                <a:cubicBezTo>
                  <a:pt x="548363" y="1659517"/>
                  <a:pt x="567865" y="1644906"/>
                  <a:pt x="589461" y="1633304"/>
                </a:cubicBezTo>
                <a:cubicBezTo>
                  <a:pt x="602436" y="1626342"/>
                  <a:pt x="615980" y="1620998"/>
                  <a:pt x="630783" y="1619512"/>
                </a:cubicBezTo>
                <a:cubicBezTo>
                  <a:pt x="656314" y="1616950"/>
                  <a:pt x="671145" y="1632371"/>
                  <a:pt x="665847" y="1657669"/>
                </a:cubicBezTo>
                <a:cubicBezTo>
                  <a:pt x="663453" y="1669099"/>
                  <a:pt x="658706" y="1680358"/>
                  <a:pt x="653259" y="1690759"/>
                </a:cubicBezTo>
                <a:cubicBezTo>
                  <a:pt x="631599" y="1732145"/>
                  <a:pt x="604325" y="1769578"/>
                  <a:pt x="572544" y="1803754"/>
                </a:cubicBezTo>
                <a:cubicBezTo>
                  <a:pt x="529834" y="1849684"/>
                  <a:pt x="481413" y="1888917"/>
                  <a:pt x="431212" y="1926093"/>
                </a:cubicBezTo>
                <a:cubicBezTo>
                  <a:pt x="427889" y="1928551"/>
                  <a:pt x="424561" y="1931008"/>
                  <a:pt x="421233" y="1933456"/>
                </a:cubicBezTo>
                <a:cubicBezTo>
                  <a:pt x="421479" y="1934199"/>
                  <a:pt x="421726" y="1934942"/>
                  <a:pt x="421971" y="1935685"/>
                </a:cubicBezTo>
                <a:close/>
              </a:path>
            </a:pathLst>
          </a:custGeom>
          <a:solidFill>
            <a:schemeClr val="accent3"/>
          </a:solidFill>
          <a:ln w="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B0CEEA9B-22FE-837E-8666-2923CF09F5FB}"/>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7107238" y="639392"/>
            <a:ext cx="4595175" cy="1122974"/>
          </a:xfrm>
        </p:spPr>
        <p:txBody>
          <a:bodyPr anchor="t">
            <a:noAutofit/>
          </a:bodyPr>
          <a:lstStyle>
            <a:lvl1pPr algn="l">
              <a:lnSpc>
                <a:spcPct val="75000"/>
              </a:lnSpc>
              <a:defRPr sz="6000" spc="200" baseline="0">
                <a:solidFill>
                  <a:schemeClr val="tx2"/>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7087360" y="1819853"/>
            <a:ext cx="4595175" cy="486394"/>
          </a:xfrm>
        </p:spPr>
        <p:txBody>
          <a:bodyPr tIns="0">
            <a:normAutofit/>
          </a:bodyPr>
          <a:lstStyle>
            <a:lvl1pPr marL="0" indent="0" algn="l">
              <a:spcBef>
                <a:spcPts val="0"/>
              </a:spcBef>
              <a:buNone/>
              <a:defRPr sz="20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2" name="Picture Placeholder 21">
            <a:extLst>
              <a:ext uri="{FF2B5EF4-FFF2-40B4-BE49-F238E27FC236}">
                <a16:creationId xmlns:a16="http://schemas.microsoft.com/office/drawing/2014/main" id="{64D805D4-6289-82BC-F979-E9CEBECEF791}"/>
              </a:ext>
            </a:extLst>
          </p:cNvPr>
          <p:cNvSpPr>
            <a:spLocks noGrp="1"/>
          </p:cNvSpPr>
          <p:nvPr>
            <p:ph type="pic" sz="quarter" idx="10"/>
          </p:nvPr>
        </p:nvSpPr>
        <p:spPr>
          <a:xfrm rot="360000">
            <a:off x="788654" y="2298500"/>
            <a:ext cx="3672140" cy="2654300"/>
          </a:xfrm>
          <a:effectLst>
            <a:outerShdw blurRad="50800" dist="38100" dir="2700000" algn="tl" rotWithShape="0">
              <a:prstClr val="black">
                <a:alpha val="40000"/>
              </a:prstClr>
            </a:outerShdw>
          </a:effectLst>
        </p:spPr>
        <p:txBody>
          <a:bodyPr>
            <a:normAutofit/>
          </a:bodyPr>
          <a:lstStyle>
            <a:lvl1pPr marL="0" indent="0" algn="ctr">
              <a:buNone/>
              <a:defRPr sz="1800"/>
            </a:lvl1pPr>
          </a:lstStyle>
          <a:p>
            <a:r>
              <a:rPr lang="en-US"/>
              <a:t>Click icon to add picture</a:t>
            </a:r>
            <a:endParaRPr lang="en-US" dirty="0"/>
          </a:p>
        </p:txBody>
      </p:sp>
      <p:sp>
        <p:nvSpPr>
          <p:cNvPr id="23" name="Picture Placeholder 21">
            <a:extLst>
              <a:ext uri="{FF2B5EF4-FFF2-40B4-BE49-F238E27FC236}">
                <a16:creationId xmlns:a16="http://schemas.microsoft.com/office/drawing/2014/main" id="{4FA6A336-9F1D-2D2F-9A5D-903719CA9F63}"/>
              </a:ext>
            </a:extLst>
          </p:cNvPr>
          <p:cNvSpPr>
            <a:spLocks noGrp="1"/>
          </p:cNvSpPr>
          <p:nvPr>
            <p:ph type="pic" sz="quarter" idx="11"/>
          </p:nvPr>
        </p:nvSpPr>
        <p:spPr>
          <a:xfrm rot="21340357">
            <a:off x="3304190" y="748118"/>
            <a:ext cx="3006441" cy="2454879"/>
          </a:xfrm>
          <a:effectLst>
            <a:outerShdw blurRad="50800" dist="38100" dir="2700000" algn="tl" rotWithShape="0">
              <a:prstClr val="black">
                <a:alpha val="40000"/>
              </a:prstClr>
            </a:outerShdw>
          </a:effectLst>
        </p:spPr>
        <p:txBody>
          <a:bodyPr>
            <a:normAutofit/>
          </a:bodyPr>
          <a:lstStyle>
            <a:lvl1pPr marL="0" indent="0" algn="ctr">
              <a:buNone/>
              <a:defRPr sz="1800"/>
            </a:lvl1pPr>
          </a:lstStyle>
          <a:p>
            <a:r>
              <a:rPr lang="en-US"/>
              <a:t>Click icon to add picture</a:t>
            </a:r>
            <a:endParaRPr lang="en-US" dirty="0"/>
          </a:p>
        </p:txBody>
      </p:sp>
      <p:sp>
        <p:nvSpPr>
          <p:cNvPr id="24" name="Picture Placeholder 21">
            <a:extLst>
              <a:ext uri="{FF2B5EF4-FFF2-40B4-BE49-F238E27FC236}">
                <a16:creationId xmlns:a16="http://schemas.microsoft.com/office/drawing/2014/main" id="{1B1E801B-40D2-67CA-5B42-4D3418F22B4A}"/>
              </a:ext>
            </a:extLst>
          </p:cNvPr>
          <p:cNvSpPr>
            <a:spLocks noGrp="1"/>
          </p:cNvSpPr>
          <p:nvPr>
            <p:ph type="pic" sz="quarter" idx="12"/>
          </p:nvPr>
        </p:nvSpPr>
        <p:spPr>
          <a:xfrm rot="21155075">
            <a:off x="3585051" y="3627737"/>
            <a:ext cx="2370615" cy="2390156"/>
          </a:xfrm>
          <a:effectLst>
            <a:outerShdw blurRad="50800" dist="38100" dir="2700000" algn="tl" rotWithShape="0">
              <a:prstClr val="black">
                <a:alpha val="40000"/>
              </a:prstClr>
            </a:outerShdw>
          </a:effectLst>
        </p:spPr>
        <p:txBody>
          <a:bodyPr>
            <a:normAutofit/>
          </a:bodyPr>
          <a:lstStyle>
            <a:lvl1pPr marL="0" indent="0" algn="ctr">
              <a:buNone/>
              <a:defRPr sz="1800"/>
            </a:lvl1pPr>
          </a:lstStyle>
          <a:p>
            <a:r>
              <a:rPr lang="en-US"/>
              <a:t>Click icon to add picture</a:t>
            </a:r>
            <a:endParaRPr lang="en-US" dirty="0"/>
          </a:p>
        </p:txBody>
      </p:sp>
      <p:sp>
        <p:nvSpPr>
          <p:cNvPr id="26" name="Content Placeholder 25">
            <a:extLst>
              <a:ext uri="{FF2B5EF4-FFF2-40B4-BE49-F238E27FC236}">
                <a16:creationId xmlns:a16="http://schemas.microsoft.com/office/drawing/2014/main" id="{5E26D855-9724-72BE-1722-FE4A7959A6C6}"/>
              </a:ext>
            </a:extLst>
          </p:cNvPr>
          <p:cNvSpPr>
            <a:spLocks noGrp="1"/>
          </p:cNvSpPr>
          <p:nvPr>
            <p:ph sz="quarter" idx="13" hasCustomPrompt="1"/>
          </p:nvPr>
        </p:nvSpPr>
        <p:spPr>
          <a:xfrm>
            <a:off x="7086600" y="2331210"/>
            <a:ext cx="4595813" cy="1903412"/>
          </a:xfrm>
        </p:spPr>
        <p:txBody>
          <a:bodyPr>
            <a:normAutofit/>
          </a:bodyPr>
          <a:lstStyle>
            <a:lvl1pPr marL="0" indent="0">
              <a:lnSpc>
                <a:spcPct val="100000"/>
              </a:lnSpc>
              <a:buNone/>
              <a:defRPr sz="1100">
                <a:solidFill>
                  <a:schemeClr val="tx2"/>
                </a:solidFill>
              </a:defRPr>
            </a:lvl1pPr>
            <a:lvl2pPr marL="457200" indent="0">
              <a:lnSpc>
                <a:spcPct val="100000"/>
              </a:lnSpc>
              <a:buNone/>
              <a:defRPr sz="1100">
                <a:solidFill>
                  <a:schemeClr val="tx2"/>
                </a:solidFill>
              </a:defRPr>
            </a:lvl2pPr>
            <a:lvl3pPr marL="914400" indent="0">
              <a:lnSpc>
                <a:spcPct val="100000"/>
              </a:lnSpc>
              <a:buNone/>
              <a:defRPr sz="1100">
                <a:solidFill>
                  <a:schemeClr val="tx2"/>
                </a:solidFill>
              </a:defRPr>
            </a:lvl3pPr>
            <a:lvl4pPr marL="1371600" indent="0">
              <a:lnSpc>
                <a:spcPct val="100000"/>
              </a:lnSpc>
              <a:buNone/>
              <a:defRPr sz="1100">
                <a:solidFill>
                  <a:schemeClr val="tx2"/>
                </a:solidFill>
              </a:defRPr>
            </a:lvl4pPr>
            <a:lvl5pPr marL="1828800" indent="0">
              <a:lnSpc>
                <a:spcPct val="100000"/>
              </a:lnSpc>
              <a:buNone/>
              <a:defRPr sz="11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099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hree images 2">
    <p:bg>
      <p:bgPr>
        <a:solidFill>
          <a:schemeClr val="accent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2571738-D53B-FC68-5C30-5F1A5F03D95A}"/>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43E75785-A521-DFB5-EB14-8F703AE00D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062242" y="548640"/>
            <a:ext cx="1554480" cy="1554480"/>
          </a:xfrm>
          <a:prstGeom prst="rect">
            <a:avLst/>
          </a:prstGeom>
        </p:spPr>
      </p:pic>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6226465" y="520123"/>
            <a:ext cx="4431811" cy="1739601"/>
          </a:xfrm>
        </p:spPr>
        <p:txBody>
          <a:bodyPr anchor="t">
            <a:noAutofit/>
          </a:bodyPr>
          <a:lstStyle>
            <a:lvl1pPr algn="l">
              <a:lnSpc>
                <a:spcPct val="91000"/>
              </a:lnSpc>
              <a:defRPr sz="5400" spc="200" baseline="0">
                <a:solidFill>
                  <a:schemeClr val="accent4">
                    <a:lumMod val="75000"/>
                  </a:schemeClr>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6226465" y="4989440"/>
            <a:ext cx="1975324" cy="1404328"/>
          </a:xfrm>
        </p:spPr>
        <p:txBody>
          <a:bodyPr tIns="45720">
            <a:normAutofit/>
          </a:bodyPr>
          <a:lstStyle>
            <a:lvl1pPr marL="0" indent="0" algn="l">
              <a:lnSpc>
                <a:spcPct val="100000"/>
              </a:lnSpc>
              <a:spcBef>
                <a:spcPts val="0"/>
              </a:spcBef>
              <a:buNone/>
              <a:defRPr sz="2000" b="1">
                <a:solidFill>
                  <a:schemeClr val="accent4">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2" name="Picture Placeholder 21">
            <a:extLst>
              <a:ext uri="{FF2B5EF4-FFF2-40B4-BE49-F238E27FC236}">
                <a16:creationId xmlns:a16="http://schemas.microsoft.com/office/drawing/2014/main" id="{64D805D4-6289-82BC-F979-E9CEBECEF791}"/>
              </a:ext>
            </a:extLst>
          </p:cNvPr>
          <p:cNvSpPr>
            <a:spLocks noGrp="1"/>
          </p:cNvSpPr>
          <p:nvPr>
            <p:ph type="pic" sz="quarter" idx="10"/>
          </p:nvPr>
        </p:nvSpPr>
        <p:spPr>
          <a:xfrm>
            <a:off x="548639" y="548639"/>
            <a:ext cx="5212081" cy="5486396"/>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23" name="Picture Placeholder 21">
            <a:extLst>
              <a:ext uri="{FF2B5EF4-FFF2-40B4-BE49-F238E27FC236}">
                <a16:creationId xmlns:a16="http://schemas.microsoft.com/office/drawing/2014/main" id="{4FA6A336-9F1D-2D2F-9A5D-903719CA9F63}"/>
              </a:ext>
            </a:extLst>
          </p:cNvPr>
          <p:cNvSpPr>
            <a:spLocks noGrp="1"/>
          </p:cNvSpPr>
          <p:nvPr>
            <p:ph type="pic" sz="quarter" idx="11"/>
          </p:nvPr>
        </p:nvSpPr>
        <p:spPr>
          <a:xfrm rot="21600000">
            <a:off x="6309359" y="2278042"/>
            <a:ext cx="2302663" cy="2025870"/>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26" name="Content Placeholder 25">
            <a:extLst>
              <a:ext uri="{FF2B5EF4-FFF2-40B4-BE49-F238E27FC236}">
                <a16:creationId xmlns:a16="http://schemas.microsoft.com/office/drawing/2014/main" id="{5E26D855-9724-72BE-1722-FE4A7959A6C6}"/>
              </a:ext>
            </a:extLst>
          </p:cNvPr>
          <p:cNvSpPr>
            <a:spLocks noGrp="1"/>
          </p:cNvSpPr>
          <p:nvPr>
            <p:ph sz="quarter" idx="13" hasCustomPrompt="1"/>
          </p:nvPr>
        </p:nvSpPr>
        <p:spPr>
          <a:xfrm>
            <a:off x="8279296" y="4989443"/>
            <a:ext cx="3498574" cy="1404329"/>
          </a:xfrm>
        </p:spPr>
        <p:txBody>
          <a:bodyPr>
            <a:normAutofit/>
          </a:bodyPr>
          <a:lstStyle>
            <a:lvl1pPr marL="0" indent="0">
              <a:lnSpc>
                <a:spcPct val="100000"/>
              </a:lnSpc>
              <a:buNone/>
              <a:defRPr sz="1100">
                <a:solidFill>
                  <a:schemeClr val="accent4">
                    <a:lumMod val="75000"/>
                  </a:schemeClr>
                </a:solidFill>
              </a:defRPr>
            </a:lvl1pPr>
            <a:lvl2pPr marL="457200" indent="0">
              <a:lnSpc>
                <a:spcPct val="100000"/>
              </a:lnSpc>
              <a:buNone/>
              <a:defRPr sz="1100">
                <a:solidFill>
                  <a:schemeClr val="accent4">
                    <a:lumMod val="75000"/>
                  </a:schemeClr>
                </a:solidFill>
              </a:defRPr>
            </a:lvl2pPr>
            <a:lvl3pPr marL="914400" indent="0">
              <a:lnSpc>
                <a:spcPct val="100000"/>
              </a:lnSpc>
              <a:buNone/>
              <a:defRPr sz="1100">
                <a:solidFill>
                  <a:schemeClr val="accent4">
                    <a:lumMod val="75000"/>
                  </a:schemeClr>
                </a:solidFill>
              </a:defRPr>
            </a:lvl3pPr>
            <a:lvl4pPr marL="1371600" indent="0">
              <a:lnSpc>
                <a:spcPct val="100000"/>
              </a:lnSpc>
              <a:buNone/>
              <a:defRPr sz="1100">
                <a:solidFill>
                  <a:schemeClr val="accent4">
                    <a:lumMod val="75000"/>
                  </a:schemeClr>
                </a:solidFill>
              </a:defRPr>
            </a:lvl4pPr>
            <a:lvl5pPr marL="1828800" indent="0">
              <a:lnSpc>
                <a:spcPct val="100000"/>
              </a:lnSpc>
              <a:buNone/>
              <a:defRPr sz="1100">
                <a:solidFill>
                  <a:schemeClr val="accent4">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6">
            <a:extLst>
              <a:ext uri="{FF2B5EF4-FFF2-40B4-BE49-F238E27FC236}">
                <a16:creationId xmlns:a16="http://schemas.microsoft.com/office/drawing/2014/main" id="{019500BB-390B-EB99-EA47-3586CEB0B301}"/>
              </a:ext>
            </a:extLst>
          </p:cNvPr>
          <p:cNvSpPr>
            <a:spLocks noGrp="1"/>
          </p:cNvSpPr>
          <p:nvPr>
            <p:ph type="pic" sz="quarter" idx="14"/>
          </p:nvPr>
        </p:nvSpPr>
        <p:spPr>
          <a:xfrm rot="21600000">
            <a:off x="8018694" y="2726842"/>
            <a:ext cx="3621178" cy="2025870"/>
          </a:xfrm>
          <a:custGeom>
            <a:avLst/>
            <a:gdLst>
              <a:gd name="connsiteX0" fmla="*/ 591434 w 3621178"/>
              <a:gd name="connsiteY0" fmla="*/ 0 h 2025870"/>
              <a:gd name="connsiteX1" fmla="*/ 3621178 w 3621178"/>
              <a:gd name="connsiteY1" fmla="*/ 0 h 2025870"/>
              <a:gd name="connsiteX2" fmla="*/ 3621178 w 3621178"/>
              <a:gd name="connsiteY2" fmla="*/ 2025870 h 2025870"/>
              <a:gd name="connsiteX3" fmla="*/ 0 w 3621178"/>
              <a:gd name="connsiteY3" fmla="*/ 2025870 h 2025870"/>
              <a:gd name="connsiteX4" fmla="*/ 0 w 3621178"/>
              <a:gd name="connsiteY4" fmla="*/ 1581694 h 2025870"/>
              <a:gd name="connsiteX5" fmla="*/ 591434 w 3621178"/>
              <a:gd name="connsiteY5" fmla="*/ 1581694 h 202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178" h="2025870">
                <a:moveTo>
                  <a:pt x="591434" y="0"/>
                </a:moveTo>
                <a:lnTo>
                  <a:pt x="3621178" y="0"/>
                </a:lnTo>
                <a:lnTo>
                  <a:pt x="3621178" y="2025870"/>
                </a:lnTo>
                <a:lnTo>
                  <a:pt x="0" y="2025870"/>
                </a:lnTo>
                <a:lnTo>
                  <a:pt x="0" y="1581694"/>
                </a:lnTo>
                <a:lnTo>
                  <a:pt x="591434" y="1581694"/>
                </a:lnTo>
                <a:close/>
              </a:path>
            </a:pathLst>
          </a:custGeom>
          <a:effectLst>
            <a:outerShdw blurRad="50800" dist="38100" dir="2700000" algn="tl" rotWithShape="0">
              <a:prstClr val="black">
                <a:alpha val="40000"/>
              </a:prstClr>
            </a:outerShdw>
          </a:effectLst>
        </p:spPr>
        <p:txBody>
          <a:bodyPr wrap="square">
            <a:noAutofit/>
          </a:bodyPr>
          <a:lstStyle>
            <a:lvl1pPr marL="0" indent="0" algn="ctr">
              <a:buNone/>
              <a:defRPr sz="1600"/>
            </a:lvl1pPr>
          </a:lstStyle>
          <a:p>
            <a:r>
              <a:rPr lang="en-US"/>
              <a:t>Click icon to add picture</a:t>
            </a:r>
            <a:endParaRPr lang="en-US" dirty="0"/>
          </a:p>
        </p:txBody>
      </p:sp>
    </p:spTree>
    <p:extLst>
      <p:ext uri="{BB962C8B-B14F-4D97-AF65-F5344CB8AC3E}">
        <p14:creationId xmlns:p14="http://schemas.microsoft.com/office/powerpoint/2010/main" val="321391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images 3">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23E8A9-1159-2A9E-D68B-FC20FED13E10}"/>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5">
                <a:alpha val="50000"/>
              </a:schemeClr>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129A3519-522C-324A-11AB-FD3DB7B108D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H="1">
            <a:off x="9662711" y="457200"/>
            <a:ext cx="2019823" cy="1746305"/>
          </a:xfrm>
          <a:prstGeom prst="rect">
            <a:avLst/>
          </a:prstGeom>
        </p:spPr>
      </p:pic>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473003" y="635786"/>
            <a:ext cx="5479775" cy="725009"/>
          </a:xfrm>
        </p:spPr>
        <p:txBody>
          <a:bodyPr anchor="t">
            <a:noAutofit/>
          </a:bodyPr>
          <a:lstStyle>
            <a:lvl1pPr algn="l">
              <a:lnSpc>
                <a:spcPct val="75000"/>
              </a:lnSpc>
              <a:defRPr sz="6000" spc="200" baseline="0">
                <a:solidFill>
                  <a:schemeClr val="tx2"/>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473003" y="1418685"/>
            <a:ext cx="5479775" cy="429596"/>
          </a:xfrm>
        </p:spPr>
        <p:txBody>
          <a:bodyPr tIns="0">
            <a:normAutofit/>
          </a:bodyPr>
          <a:lstStyle>
            <a:lvl1pPr marL="0" indent="0" algn="l">
              <a:spcBef>
                <a:spcPts val="0"/>
              </a:spcBef>
              <a:buNone/>
              <a:defRPr sz="20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6" name="Content Placeholder 25">
            <a:extLst>
              <a:ext uri="{FF2B5EF4-FFF2-40B4-BE49-F238E27FC236}">
                <a16:creationId xmlns:a16="http://schemas.microsoft.com/office/drawing/2014/main" id="{5E26D855-9724-72BE-1722-FE4A7959A6C6}"/>
              </a:ext>
            </a:extLst>
          </p:cNvPr>
          <p:cNvSpPr>
            <a:spLocks noGrp="1"/>
          </p:cNvSpPr>
          <p:nvPr>
            <p:ph sz="quarter" idx="13" hasCustomPrompt="1"/>
          </p:nvPr>
        </p:nvSpPr>
        <p:spPr>
          <a:xfrm>
            <a:off x="473003" y="1900222"/>
            <a:ext cx="5480536" cy="996153"/>
          </a:xfrm>
        </p:spPr>
        <p:txBody>
          <a:bodyPr>
            <a:normAutofit/>
          </a:bodyPr>
          <a:lstStyle>
            <a:lvl1pPr marL="0" indent="0">
              <a:lnSpc>
                <a:spcPct val="100000"/>
              </a:lnSpc>
              <a:buNone/>
              <a:defRPr sz="1100">
                <a:solidFill>
                  <a:schemeClr val="tx2"/>
                </a:solidFill>
              </a:defRPr>
            </a:lvl1pPr>
            <a:lvl2pPr marL="457200" indent="0">
              <a:lnSpc>
                <a:spcPct val="100000"/>
              </a:lnSpc>
              <a:buNone/>
              <a:defRPr sz="1100">
                <a:solidFill>
                  <a:schemeClr val="tx2"/>
                </a:solidFill>
              </a:defRPr>
            </a:lvl2pPr>
            <a:lvl3pPr marL="914400" indent="0">
              <a:lnSpc>
                <a:spcPct val="100000"/>
              </a:lnSpc>
              <a:buNone/>
              <a:defRPr sz="1100">
                <a:solidFill>
                  <a:schemeClr val="tx2"/>
                </a:solidFill>
              </a:defRPr>
            </a:lvl3pPr>
            <a:lvl4pPr marL="1371600" indent="0">
              <a:lnSpc>
                <a:spcPct val="100000"/>
              </a:lnSpc>
              <a:buNone/>
              <a:defRPr sz="1100">
                <a:solidFill>
                  <a:schemeClr val="tx2"/>
                </a:solidFill>
              </a:defRPr>
            </a:lvl4pPr>
            <a:lvl5pPr marL="1828800" indent="0">
              <a:lnSpc>
                <a:spcPct val="100000"/>
              </a:lnSpc>
              <a:buNone/>
              <a:defRPr sz="1100">
                <a:solidFill>
                  <a:schemeClr val="tx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add content</a:t>
            </a:r>
          </a:p>
          <a:p>
            <a:pPr lvl="1"/>
            <a:r>
              <a:rPr lang="en-US" dirty="0"/>
              <a:t>Second level</a:t>
            </a:r>
          </a:p>
          <a:p>
            <a:pPr lvl="2"/>
            <a:r>
              <a:rPr lang="en-US" dirty="0"/>
              <a:t>Third level</a:t>
            </a:r>
          </a:p>
          <a:p>
            <a:pPr lvl="3"/>
            <a:r>
              <a:rPr lang="en-US" dirty="0"/>
              <a:t>Fourth level</a:t>
            </a:r>
          </a:p>
        </p:txBody>
      </p:sp>
      <p:sp>
        <p:nvSpPr>
          <p:cNvPr id="22" name="Picture Placeholder 21">
            <a:extLst>
              <a:ext uri="{FF2B5EF4-FFF2-40B4-BE49-F238E27FC236}">
                <a16:creationId xmlns:a16="http://schemas.microsoft.com/office/drawing/2014/main" id="{64D805D4-6289-82BC-F979-E9CEBECEF791}"/>
              </a:ext>
            </a:extLst>
          </p:cNvPr>
          <p:cNvSpPr>
            <a:spLocks noGrp="1"/>
          </p:cNvSpPr>
          <p:nvPr>
            <p:ph type="pic" sz="quarter" idx="10"/>
          </p:nvPr>
        </p:nvSpPr>
        <p:spPr>
          <a:xfrm rot="276979">
            <a:off x="709800" y="3098226"/>
            <a:ext cx="4237595" cy="2861033"/>
          </a:xfrm>
          <a:effectLst>
            <a:outerShdw blurRad="50800" dist="38100" dir="2700000" algn="tl" rotWithShape="0">
              <a:prstClr val="black">
                <a:alpha val="40000"/>
              </a:prstClr>
            </a:outerShdw>
          </a:effectLst>
        </p:spPr>
        <p:txBody>
          <a:bodyPr>
            <a:normAutofit/>
          </a:bodyPr>
          <a:lstStyle>
            <a:lvl1pPr marL="0" indent="0" algn="ctr">
              <a:buFont typeface="Arial" panose="020B0604020202020204" pitchFamily="34" charset="0"/>
              <a:buNone/>
              <a:defRPr sz="16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1D3440EE-4DA8-0B7E-8C1F-C6C67B37AE37}"/>
              </a:ext>
            </a:extLst>
          </p:cNvPr>
          <p:cNvSpPr>
            <a:spLocks noGrp="1"/>
          </p:cNvSpPr>
          <p:nvPr>
            <p:ph type="pic" sz="quarter" idx="15"/>
          </p:nvPr>
        </p:nvSpPr>
        <p:spPr>
          <a:xfrm rot="21304430">
            <a:off x="4800073" y="2984749"/>
            <a:ext cx="3465576" cy="2523744"/>
          </a:xfrm>
          <a:custGeom>
            <a:avLst/>
            <a:gdLst>
              <a:gd name="connsiteX0" fmla="*/ 3465576 w 3465576"/>
              <a:gd name="connsiteY0" fmla="*/ 0 h 2523744"/>
              <a:gd name="connsiteX1" fmla="*/ 3465576 w 3465576"/>
              <a:gd name="connsiteY1" fmla="*/ 2523744 h 2523744"/>
              <a:gd name="connsiteX2" fmla="*/ 0 w 3465576"/>
              <a:gd name="connsiteY2" fmla="*/ 2523744 h 2523744"/>
              <a:gd name="connsiteX3" fmla="*/ 0 w 3465576"/>
              <a:gd name="connsiteY3" fmla="*/ 2212625 h 2523744"/>
              <a:gd name="connsiteX4" fmla="*/ 345095 w 3465576"/>
              <a:gd name="connsiteY4" fmla="*/ 159768 h 2523744"/>
              <a:gd name="connsiteX5" fmla="*/ 0 w 3465576"/>
              <a:gd name="connsiteY5" fmla="*/ 101755 h 2523744"/>
              <a:gd name="connsiteX6" fmla="*/ 0 w 3465576"/>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5576" h="2523744">
                <a:moveTo>
                  <a:pt x="3465576" y="0"/>
                </a:moveTo>
                <a:lnTo>
                  <a:pt x="3465576" y="2523744"/>
                </a:lnTo>
                <a:lnTo>
                  <a:pt x="0" y="2523744"/>
                </a:lnTo>
                <a:lnTo>
                  <a:pt x="0" y="2212625"/>
                </a:lnTo>
                <a:lnTo>
                  <a:pt x="345095" y="159768"/>
                </a:lnTo>
                <a:lnTo>
                  <a:pt x="0" y="101755"/>
                </a:lnTo>
                <a:lnTo>
                  <a:pt x="0" y="0"/>
                </a:lnTo>
                <a:close/>
              </a:path>
            </a:pathLst>
          </a:custGeom>
          <a:effectLst>
            <a:outerShdw blurRad="50800" dist="38100" dir="2700000" algn="tl" rotWithShape="0">
              <a:prstClr val="black">
                <a:alpha val="40000"/>
              </a:prstClr>
            </a:outerShdw>
          </a:effectLst>
        </p:spPr>
        <p:txBody>
          <a:bodyPr wrap="square">
            <a:noAutofit/>
          </a:bodyPr>
          <a:lstStyle>
            <a:lvl1pPr marL="0" indent="0" algn="ctr">
              <a:buFont typeface="Arial" panose="020B0604020202020204" pitchFamily="34" charset="0"/>
              <a:buNone/>
              <a:defRPr sz="16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92910BD5-8529-A12B-C723-72CC2092FF1F}"/>
              </a:ext>
            </a:extLst>
          </p:cNvPr>
          <p:cNvSpPr>
            <a:spLocks noGrp="1"/>
          </p:cNvSpPr>
          <p:nvPr>
            <p:ph type="pic" sz="quarter" idx="14"/>
          </p:nvPr>
        </p:nvSpPr>
        <p:spPr>
          <a:xfrm rot="21202602">
            <a:off x="7555028" y="3300244"/>
            <a:ext cx="3729990" cy="2720907"/>
          </a:xfrm>
          <a:custGeom>
            <a:avLst/>
            <a:gdLst>
              <a:gd name="connsiteX0" fmla="*/ 3729990 w 3729990"/>
              <a:gd name="connsiteY0" fmla="*/ 0 h 2720907"/>
              <a:gd name="connsiteX1" fmla="*/ 3729990 w 3729990"/>
              <a:gd name="connsiteY1" fmla="*/ 2720907 h 2720907"/>
              <a:gd name="connsiteX2" fmla="*/ 0 w 3729990"/>
              <a:gd name="connsiteY2" fmla="*/ 2720907 h 2720907"/>
              <a:gd name="connsiteX3" fmla="*/ 0 w 3729990"/>
              <a:gd name="connsiteY3" fmla="*/ 1908132 h 2720907"/>
              <a:gd name="connsiteX4" fmla="*/ 739371 w 3729990"/>
              <a:gd name="connsiteY4" fmla="*/ 1930039 h 2720907"/>
              <a:gd name="connsiteX5" fmla="*/ 796556 w 3729990"/>
              <a:gd name="connsiteY5" fmla="*/ 0 h 272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990" h="2720907">
                <a:moveTo>
                  <a:pt x="3729990" y="0"/>
                </a:moveTo>
                <a:lnTo>
                  <a:pt x="3729990" y="2720907"/>
                </a:lnTo>
                <a:lnTo>
                  <a:pt x="0" y="2720907"/>
                </a:lnTo>
                <a:lnTo>
                  <a:pt x="0" y="1908132"/>
                </a:lnTo>
                <a:lnTo>
                  <a:pt x="739371" y="1930039"/>
                </a:lnTo>
                <a:lnTo>
                  <a:pt x="796556" y="0"/>
                </a:lnTo>
                <a:close/>
              </a:path>
            </a:pathLst>
          </a:custGeom>
          <a:effectLst>
            <a:outerShdw blurRad="50800" dist="38100" dir="2700000" algn="tl" rotWithShape="0">
              <a:prstClr val="black">
                <a:alpha val="40000"/>
              </a:prstClr>
            </a:outerShdw>
          </a:effectLst>
        </p:spPr>
        <p:txBody>
          <a:bodyPr wrap="square" lIns="640080">
            <a:noAutofit/>
          </a:bodyPr>
          <a:lstStyle>
            <a:lvl1pPr marL="0" indent="0" algn="ctr">
              <a:buFont typeface="Arial" panose="020B0604020202020204" pitchFamily="34" charset="0"/>
              <a:buNone/>
              <a:defRPr sz="1600"/>
            </a:lvl1pPr>
          </a:lstStyle>
          <a:p>
            <a:r>
              <a:rPr lang="en-US"/>
              <a:t>Click icon to add picture</a:t>
            </a:r>
            <a:endParaRPr lang="en-US" dirty="0"/>
          </a:p>
        </p:txBody>
      </p:sp>
    </p:spTree>
    <p:extLst>
      <p:ext uri="{BB962C8B-B14F-4D97-AF65-F5344CB8AC3E}">
        <p14:creationId xmlns:p14="http://schemas.microsoft.com/office/powerpoint/2010/main" val="215581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images 4">
    <p:bg>
      <p:bgPr>
        <a:solidFill>
          <a:schemeClr val="accent3">
            <a:lumMod val="60000"/>
            <a:lumOff val="40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82DF782-D0DB-F5AA-BDB4-E67C0D8E40E6}"/>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3D23A644-72FF-F10F-C6B0-159C5020868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806224">
            <a:off x="4020974" y="118923"/>
            <a:ext cx="1609272" cy="2019479"/>
          </a:xfrm>
          <a:prstGeom prst="rect">
            <a:avLst/>
          </a:prstGeom>
        </p:spPr>
      </p:pic>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489587" y="639280"/>
            <a:ext cx="4595175" cy="1122974"/>
          </a:xfrm>
        </p:spPr>
        <p:txBody>
          <a:bodyPr anchor="t">
            <a:noAutofit/>
          </a:bodyPr>
          <a:lstStyle>
            <a:lvl1pPr algn="l">
              <a:lnSpc>
                <a:spcPct val="75000"/>
              </a:lnSpc>
              <a:defRPr sz="6000" spc="200" baseline="0">
                <a:solidFill>
                  <a:schemeClr val="tx2"/>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483320" y="5010068"/>
            <a:ext cx="2090915" cy="1469837"/>
          </a:xfrm>
        </p:spPr>
        <p:txBody>
          <a:bodyPr tIns="0">
            <a:normAutofit/>
          </a:bodyPr>
          <a:lstStyle>
            <a:lvl1pPr marL="0" indent="0" algn="l">
              <a:spcBef>
                <a:spcPts val="0"/>
              </a:spcBef>
              <a:buNone/>
              <a:defRPr sz="20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2" name="Picture Placeholder 21">
            <a:extLst>
              <a:ext uri="{FF2B5EF4-FFF2-40B4-BE49-F238E27FC236}">
                <a16:creationId xmlns:a16="http://schemas.microsoft.com/office/drawing/2014/main" id="{64D805D4-6289-82BC-F979-E9CEBECEF791}"/>
              </a:ext>
            </a:extLst>
          </p:cNvPr>
          <p:cNvSpPr>
            <a:spLocks noGrp="1"/>
          </p:cNvSpPr>
          <p:nvPr>
            <p:ph type="pic" sz="quarter" idx="10"/>
          </p:nvPr>
        </p:nvSpPr>
        <p:spPr>
          <a:xfrm rot="238292">
            <a:off x="556402" y="2040052"/>
            <a:ext cx="3355848" cy="2286000"/>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23" name="Picture Placeholder 21">
            <a:extLst>
              <a:ext uri="{FF2B5EF4-FFF2-40B4-BE49-F238E27FC236}">
                <a16:creationId xmlns:a16="http://schemas.microsoft.com/office/drawing/2014/main" id="{4FA6A336-9F1D-2D2F-9A5D-903719CA9F63}"/>
              </a:ext>
            </a:extLst>
          </p:cNvPr>
          <p:cNvSpPr>
            <a:spLocks noGrp="1"/>
          </p:cNvSpPr>
          <p:nvPr>
            <p:ph type="pic" sz="quarter" idx="11"/>
          </p:nvPr>
        </p:nvSpPr>
        <p:spPr>
          <a:xfrm rot="21193527">
            <a:off x="3306988" y="2510841"/>
            <a:ext cx="2265178" cy="2093445"/>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26" name="Content Placeholder 25">
            <a:extLst>
              <a:ext uri="{FF2B5EF4-FFF2-40B4-BE49-F238E27FC236}">
                <a16:creationId xmlns:a16="http://schemas.microsoft.com/office/drawing/2014/main" id="{5E26D855-9724-72BE-1722-FE4A7959A6C6}"/>
              </a:ext>
            </a:extLst>
          </p:cNvPr>
          <p:cNvSpPr>
            <a:spLocks noGrp="1"/>
          </p:cNvSpPr>
          <p:nvPr>
            <p:ph sz="quarter" idx="13" hasCustomPrompt="1"/>
          </p:nvPr>
        </p:nvSpPr>
        <p:spPr>
          <a:xfrm>
            <a:off x="2707239" y="4995644"/>
            <a:ext cx="3200400" cy="1484263"/>
          </a:xfrm>
        </p:spPr>
        <p:txBody>
          <a:bodyPr lIns="0" rIns="0">
            <a:normAutofit/>
          </a:bodyPr>
          <a:lstStyle>
            <a:lvl1pPr marL="0" indent="0">
              <a:lnSpc>
                <a:spcPct val="100000"/>
              </a:lnSpc>
              <a:buNone/>
              <a:defRPr sz="1100">
                <a:solidFill>
                  <a:schemeClr val="tx2"/>
                </a:solidFill>
              </a:defRPr>
            </a:lvl1pPr>
            <a:lvl2pPr marL="457200" indent="0">
              <a:lnSpc>
                <a:spcPct val="100000"/>
              </a:lnSpc>
              <a:buNone/>
              <a:defRPr sz="1100">
                <a:solidFill>
                  <a:schemeClr val="tx2"/>
                </a:solidFill>
              </a:defRPr>
            </a:lvl2pPr>
            <a:lvl3pPr marL="914400" indent="0">
              <a:lnSpc>
                <a:spcPct val="100000"/>
              </a:lnSpc>
              <a:buNone/>
              <a:defRPr sz="1100">
                <a:solidFill>
                  <a:schemeClr val="tx2"/>
                </a:solidFill>
              </a:defRPr>
            </a:lvl3pPr>
            <a:lvl4pPr marL="1371600" indent="0">
              <a:lnSpc>
                <a:spcPct val="100000"/>
              </a:lnSpc>
              <a:buNone/>
              <a:defRPr sz="1100">
                <a:solidFill>
                  <a:schemeClr val="tx2"/>
                </a:solidFill>
              </a:defRPr>
            </a:lvl4pPr>
            <a:lvl5pPr marL="1828800" indent="0">
              <a:lnSpc>
                <a:spcPct val="100000"/>
              </a:lnSpc>
              <a:buNone/>
              <a:defRPr sz="11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1">
            <a:extLst>
              <a:ext uri="{FF2B5EF4-FFF2-40B4-BE49-F238E27FC236}">
                <a16:creationId xmlns:a16="http://schemas.microsoft.com/office/drawing/2014/main" id="{1B1E801B-40D2-67CA-5B42-4D3418F22B4A}"/>
              </a:ext>
            </a:extLst>
          </p:cNvPr>
          <p:cNvSpPr>
            <a:spLocks noGrp="1"/>
          </p:cNvSpPr>
          <p:nvPr>
            <p:ph type="pic" sz="quarter" idx="12"/>
          </p:nvPr>
        </p:nvSpPr>
        <p:spPr>
          <a:xfrm rot="21600000">
            <a:off x="6435362" y="548639"/>
            <a:ext cx="5207998" cy="5486399"/>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Tree>
    <p:extLst>
      <p:ext uri="{BB962C8B-B14F-4D97-AF65-F5344CB8AC3E}">
        <p14:creationId xmlns:p14="http://schemas.microsoft.com/office/powerpoint/2010/main" val="28662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images 5">
    <p:bg>
      <p:bgPr>
        <a:solidFill>
          <a:schemeClr val="accent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5BAF621-2F64-B836-6239-974233C0FE69}"/>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7096DCF9-7B99-BAA7-9288-B75C069F4E8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6200000">
            <a:off x="1146003" y="3663188"/>
            <a:ext cx="1936018" cy="3022077"/>
          </a:xfrm>
          <a:prstGeom prst="rect">
            <a:avLst/>
          </a:prstGeom>
        </p:spPr>
      </p:pic>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450452" y="519098"/>
            <a:ext cx="6435161" cy="1115752"/>
          </a:xfrm>
        </p:spPr>
        <p:txBody>
          <a:bodyPr anchor="t">
            <a:noAutofit/>
          </a:bodyPr>
          <a:lstStyle>
            <a:lvl1pPr algn="l">
              <a:lnSpc>
                <a:spcPct val="91000"/>
              </a:lnSpc>
              <a:defRPr sz="6000" spc="200" baseline="0">
                <a:solidFill>
                  <a:schemeClr val="accent4">
                    <a:lumMod val="75000"/>
                  </a:schemeClr>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440512" y="1742375"/>
            <a:ext cx="5359963" cy="491615"/>
          </a:xfrm>
        </p:spPr>
        <p:txBody>
          <a:bodyPr tIns="45720">
            <a:normAutofit/>
          </a:bodyPr>
          <a:lstStyle>
            <a:lvl1pPr marL="0" indent="0" algn="l">
              <a:lnSpc>
                <a:spcPct val="100000"/>
              </a:lnSpc>
              <a:spcBef>
                <a:spcPts val="0"/>
              </a:spcBef>
              <a:buNone/>
              <a:defRPr sz="2000" b="1">
                <a:solidFill>
                  <a:schemeClr val="accent4">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6" name="Content Placeholder 25">
            <a:extLst>
              <a:ext uri="{FF2B5EF4-FFF2-40B4-BE49-F238E27FC236}">
                <a16:creationId xmlns:a16="http://schemas.microsoft.com/office/drawing/2014/main" id="{5E26D855-9724-72BE-1722-FE4A7959A6C6}"/>
              </a:ext>
            </a:extLst>
          </p:cNvPr>
          <p:cNvSpPr>
            <a:spLocks noGrp="1"/>
          </p:cNvSpPr>
          <p:nvPr>
            <p:ph sz="quarter" idx="13" hasCustomPrompt="1"/>
          </p:nvPr>
        </p:nvSpPr>
        <p:spPr>
          <a:xfrm>
            <a:off x="446886" y="2305139"/>
            <a:ext cx="5359963" cy="1297131"/>
          </a:xfrm>
        </p:spPr>
        <p:txBody>
          <a:bodyPr>
            <a:normAutofit/>
          </a:bodyPr>
          <a:lstStyle>
            <a:lvl1pPr marL="0" indent="0">
              <a:lnSpc>
                <a:spcPct val="100000"/>
              </a:lnSpc>
              <a:buNone/>
              <a:defRPr sz="1100">
                <a:solidFill>
                  <a:schemeClr val="accent4">
                    <a:lumMod val="75000"/>
                  </a:schemeClr>
                </a:solidFill>
              </a:defRPr>
            </a:lvl1pPr>
            <a:lvl2pPr marL="457200" indent="0">
              <a:lnSpc>
                <a:spcPct val="100000"/>
              </a:lnSpc>
              <a:buNone/>
              <a:defRPr sz="1100">
                <a:solidFill>
                  <a:schemeClr val="accent4">
                    <a:lumMod val="75000"/>
                  </a:schemeClr>
                </a:solidFill>
              </a:defRPr>
            </a:lvl2pPr>
            <a:lvl3pPr marL="914400" indent="0">
              <a:lnSpc>
                <a:spcPct val="100000"/>
              </a:lnSpc>
              <a:buNone/>
              <a:defRPr sz="1100">
                <a:solidFill>
                  <a:schemeClr val="accent4">
                    <a:lumMod val="75000"/>
                  </a:schemeClr>
                </a:solidFill>
              </a:defRPr>
            </a:lvl3pPr>
            <a:lvl4pPr marL="1371600" indent="0">
              <a:lnSpc>
                <a:spcPct val="100000"/>
              </a:lnSpc>
              <a:buNone/>
              <a:defRPr sz="1100">
                <a:solidFill>
                  <a:schemeClr val="accent4">
                    <a:lumMod val="75000"/>
                  </a:schemeClr>
                </a:solidFill>
              </a:defRPr>
            </a:lvl4pPr>
            <a:lvl5pPr marL="1828800" indent="0">
              <a:lnSpc>
                <a:spcPct val="100000"/>
              </a:lnSpc>
              <a:buNone/>
              <a:defRPr sz="1100">
                <a:solidFill>
                  <a:schemeClr val="accent4">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21">
            <a:extLst>
              <a:ext uri="{FF2B5EF4-FFF2-40B4-BE49-F238E27FC236}">
                <a16:creationId xmlns:a16="http://schemas.microsoft.com/office/drawing/2014/main" id="{64D805D4-6289-82BC-F979-E9CEBECEF791}"/>
              </a:ext>
            </a:extLst>
          </p:cNvPr>
          <p:cNvSpPr>
            <a:spLocks noGrp="1"/>
          </p:cNvSpPr>
          <p:nvPr>
            <p:ph type="pic" sz="quarter" idx="10"/>
          </p:nvPr>
        </p:nvSpPr>
        <p:spPr>
          <a:xfrm rot="21370558">
            <a:off x="7260945" y="785495"/>
            <a:ext cx="3970834" cy="3211221"/>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23" name="Picture Placeholder 21">
            <a:extLst>
              <a:ext uri="{FF2B5EF4-FFF2-40B4-BE49-F238E27FC236}">
                <a16:creationId xmlns:a16="http://schemas.microsoft.com/office/drawing/2014/main" id="{4FA6A336-9F1D-2D2F-9A5D-903719CA9F63}"/>
              </a:ext>
            </a:extLst>
          </p:cNvPr>
          <p:cNvSpPr>
            <a:spLocks noGrp="1"/>
          </p:cNvSpPr>
          <p:nvPr>
            <p:ph type="pic" sz="quarter" idx="11"/>
          </p:nvPr>
        </p:nvSpPr>
        <p:spPr>
          <a:xfrm rot="343746">
            <a:off x="5962427" y="3099521"/>
            <a:ext cx="2759516" cy="1989023"/>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24" name="Picture Placeholder 21">
            <a:extLst>
              <a:ext uri="{FF2B5EF4-FFF2-40B4-BE49-F238E27FC236}">
                <a16:creationId xmlns:a16="http://schemas.microsoft.com/office/drawing/2014/main" id="{1B1E801B-40D2-67CA-5B42-4D3418F22B4A}"/>
              </a:ext>
            </a:extLst>
          </p:cNvPr>
          <p:cNvSpPr>
            <a:spLocks noGrp="1"/>
          </p:cNvSpPr>
          <p:nvPr>
            <p:ph type="pic" sz="quarter" idx="12"/>
          </p:nvPr>
        </p:nvSpPr>
        <p:spPr>
          <a:xfrm rot="21181957">
            <a:off x="8470165" y="3643605"/>
            <a:ext cx="2377062" cy="2357838"/>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2571738-D53B-FC68-5C30-5F1A5F03D95A}"/>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87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images 6">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5C5B2A20-9445-98C4-9A98-8984E7666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3270602" flipH="1">
            <a:off x="9891484" y="4151616"/>
            <a:ext cx="1447800" cy="2438400"/>
          </a:xfrm>
          <a:prstGeom prst="rect">
            <a:avLst/>
          </a:prstGeom>
        </p:spPr>
      </p:pic>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473003" y="4253621"/>
            <a:ext cx="9476067" cy="725009"/>
          </a:xfrm>
        </p:spPr>
        <p:txBody>
          <a:bodyPr anchor="t">
            <a:noAutofit/>
          </a:bodyPr>
          <a:lstStyle>
            <a:lvl1pPr algn="l">
              <a:lnSpc>
                <a:spcPct val="75000"/>
              </a:lnSpc>
              <a:defRPr sz="6000" spc="200" baseline="0">
                <a:solidFill>
                  <a:schemeClr val="tx2"/>
                </a:solidFill>
              </a:defRPr>
            </a:lvl1pPr>
          </a:lstStyle>
          <a:p>
            <a:r>
              <a:rPr lang="en-US" dirty="0"/>
              <a:t>Add Title</a:t>
            </a:r>
          </a:p>
        </p:txBody>
      </p:sp>
      <p:sp>
        <p:nvSpPr>
          <p:cNvPr id="3" name="Subtitle 2">
            <a:extLst>
              <a:ext uri="{FF2B5EF4-FFF2-40B4-BE49-F238E27FC236}">
                <a16:creationId xmlns:a16="http://schemas.microsoft.com/office/drawing/2014/main" id="{4788350A-1521-1130-EDC6-01C3AE14EB27}"/>
              </a:ext>
            </a:extLst>
          </p:cNvPr>
          <p:cNvSpPr>
            <a:spLocks noGrp="1"/>
          </p:cNvSpPr>
          <p:nvPr>
            <p:ph type="subTitle" idx="1" hasCustomPrompt="1"/>
          </p:nvPr>
        </p:nvSpPr>
        <p:spPr>
          <a:xfrm>
            <a:off x="473003" y="5036520"/>
            <a:ext cx="9476067" cy="429596"/>
          </a:xfrm>
        </p:spPr>
        <p:txBody>
          <a:bodyPr tIns="0">
            <a:normAutofit/>
          </a:bodyPr>
          <a:lstStyle>
            <a:lvl1pPr marL="0" indent="0" algn="l">
              <a:spcBef>
                <a:spcPts val="0"/>
              </a:spcBef>
              <a:buNone/>
              <a:defRPr sz="20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6" name="Content Placeholder 25">
            <a:extLst>
              <a:ext uri="{FF2B5EF4-FFF2-40B4-BE49-F238E27FC236}">
                <a16:creationId xmlns:a16="http://schemas.microsoft.com/office/drawing/2014/main" id="{5E26D855-9724-72BE-1722-FE4A7959A6C6}"/>
              </a:ext>
            </a:extLst>
          </p:cNvPr>
          <p:cNvSpPr>
            <a:spLocks noGrp="1"/>
          </p:cNvSpPr>
          <p:nvPr>
            <p:ph sz="quarter" idx="13" hasCustomPrompt="1"/>
          </p:nvPr>
        </p:nvSpPr>
        <p:spPr>
          <a:xfrm>
            <a:off x="473002" y="5518057"/>
            <a:ext cx="9476067" cy="996153"/>
          </a:xfrm>
        </p:spPr>
        <p:txBody>
          <a:bodyPr>
            <a:normAutofit/>
          </a:bodyPr>
          <a:lstStyle>
            <a:lvl1pPr marL="0" indent="0">
              <a:lnSpc>
                <a:spcPct val="100000"/>
              </a:lnSpc>
              <a:buNone/>
              <a:defRPr sz="1100">
                <a:solidFill>
                  <a:schemeClr val="tx2"/>
                </a:solidFill>
              </a:defRPr>
            </a:lvl1pPr>
            <a:lvl2pPr marL="457200" indent="0">
              <a:lnSpc>
                <a:spcPct val="100000"/>
              </a:lnSpc>
              <a:buNone/>
              <a:defRPr sz="1100">
                <a:solidFill>
                  <a:schemeClr val="tx2"/>
                </a:solidFill>
              </a:defRPr>
            </a:lvl2pPr>
            <a:lvl3pPr marL="914400" indent="0">
              <a:lnSpc>
                <a:spcPct val="100000"/>
              </a:lnSpc>
              <a:buNone/>
              <a:defRPr sz="1100">
                <a:solidFill>
                  <a:schemeClr val="tx2"/>
                </a:solidFill>
              </a:defRPr>
            </a:lvl3pPr>
            <a:lvl4pPr marL="1371600" indent="0">
              <a:lnSpc>
                <a:spcPct val="100000"/>
              </a:lnSpc>
              <a:buNone/>
              <a:defRPr sz="1100">
                <a:solidFill>
                  <a:schemeClr val="tx2"/>
                </a:solidFill>
              </a:defRPr>
            </a:lvl4pPr>
            <a:lvl5pPr marL="1828800" indent="0">
              <a:lnSpc>
                <a:spcPct val="100000"/>
              </a:lnSpc>
              <a:buNone/>
              <a:defRPr sz="11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2" name="Picture Placeholder 21">
            <a:extLst>
              <a:ext uri="{FF2B5EF4-FFF2-40B4-BE49-F238E27FC236}">
                <a16:creationId xmlns:a16="http://schemas.microsoft.com/office/drawing/2014/main" id="{64D805D4-6289-82BC-F979-E9CEBECEF791}"/>
              </a:ext>
              <a:ext uri="{C183D7F6-B498-43B3-948B-1728B52AA6E4}">
                <adec:decorative xmlns:adec="http://schemas.microsoft.com/office/drawing/2017/decorative" val="0"/>
              </a:ext>
            </a:extLst>
          </p:cNvPr>
          <p:cNvSpPr>
            <a:spLocks noGrp="1"/>
          </p:cNvSpPr>
          <p:nvPr>
            <p:ph type="pic" sz="quarter" idx="10"/>
          </p:nvPr>
        </p:nvSpPr>
        <p:spPr>
          <a:xfrm rot="276979">
            <a:off x="718773" y="697583"/>
            <a:ext cx="4237595" cy="2861033"/>
          </a:xfrm>
          <a:effectLst>
            <a:outerShdw blurRad="50800" dist="38100" dir="2700000" algn="tl" rotWithShape="0">
              <a:prstClr val="black">
                <a:alpha val="40000"/>
              </a:prstClr>
            </a:outerShdw>
          </a:effectLst>
        </p:spPr>
        <p:txBody>
          <a:bodyPr>
            <a:normAutofit/>
          </a:bodyPr>
          <a:lstStyle>
            <a:lvl1pPr marL="0" indent="0" algn="ctr">
              <a:buNone/>
              <a:defRPr sz="1600"/>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9D151F91-2108-7651-B9AF-F0B1415B0DFD}"/>
              </a:ext>
              <a:ext uri="{C183D7F6-B498-43B3-948B-1728B52AA6E4}">
                <adec:decorative xmlns:adec="http://schemas.microsoft.com/office/drawing/2017/decorative" val="0"/>
              </a:ext>
            </a:extLst>
          </p:cNvPr>
          <p:cNvSpPr>
            <a:spLocks noGrp="1"/>
          </p:cNvSpPr>
          <p:nvPr>
            <p:ph type="pic" sz="quarter" idx="16"/>
          </p:nvPr>
        </p:nvSpPr>
        <p:spPr>
          <a:xfrm rot="21288542">
            <a:off x="4800072" y="585145"/>
            <a:ext cx="3465576" cy="2523744"/>
          </a:xfrm>
          <a:custGeom>
            <a:avLst/>
            <a:gdLst>
              <a:gd name="connsiteX0" fmla="*/ 3465576 w 3465576"/>
              <a:gd name="connsiteY0" fmla="*/ 0 h 2523744"/>
              <a:gd name="connsiteX1" fmla="*/ 3465576 w 3465576"/>
              <a:gd name="connsiteY1" fmla="*/ 2523744 h 2523744"/>
              <a:gd name="connsiteX2" fmla="*/ 0 w 3465576"/>
              <a:gd name="connsiteY2" fmla="*/ 2523744 h 2523744"/>
              <a:gd name="connsiteX3" fmla="*/ 0 w 3465576"/>
              <a:gd name="connsiteY3" fmla="*/ 2233985 h 2523744"/>
              <a:gd name="connsiteX4" fmla="*/ 358722 w 3465576"/>
              <a:gd name="connsiteY4" fmla="*/ 158782 h 2523744"/>
              <a:gd name="connsiteX5" fmla="*/ 0 w 3465576"/>
              <a:gd name="connsiteY5" fmla="*/ 96773 h 2523744"/>
              <a:gd name="connsiteX6" fmla="*/ 0 w 3465576"/>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5576" h="2523744">
                <a:moveTo>
                  <a:pt x="3465576" y="0"/>
                </a:moveTo>
                <a:lnTo>
                  <a:pt x="3465576" y="2523744"/>
                </a:lnTo>
                <a:lnTo>
                  <a:pt x="0" y="2523744"/>
                </a:lnTo>
                <a:lnTo>
                  <a:pt x="0" y="2233985"/>
                </a:lnTo>
                <a:lnTo>
                  <a:pt x="358722" y="158782"/>
                </a:lnTo>
                <a:lnTo>
                  <a:pt x="0" y="96773"/>
                </a:lnTo>
                <a:lnTo>
                  <a:pt x="0" y="0"/>
                </a:lnTo>
                <a:close/>
              </a:path>
            </a:pathLst>
          </a:custGeom>
          <a:effectLst>
            <a:outerShdw blurRad="50800" dist="38100" dir="2700000" algn="tl" rotWithShape="0">
              <a:prstClr val="black">
                <a:alpha val="40000"/>
              </a:prstClr>
            </a:outerShdw>
          </a:effectLst>
        </p:spPr>
        <p:txBody>
          <a:bodyPr wrap="square">
            <a:noAutofit/>
          </a:bodyPr>
          <a:lstStyle>
            <a:lvl1pPr marL="0" indent="0" algn="ctr">
              <a:buNone/>
              <a:defRPr sz="16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40B903EF-403C-6D6C-DFD9-34B064A852BF}"/>
              </a:ext>
              <a:ext uri="{C183D7F6-B498-43B3-948B-1728B52AA6E4}">
                <adec:decorative xmlns:adec="http://schemas.microsoft.com/office/drawing/2017/decorative" val="0"/>
              </a:ext>
            </a:extLst>
          </p:cNvPr>
          <p:cNvSpPr>
            <a:spLocks noGrp="1"/>
          </p:cNvSpPr>
          <p:nvPr>
            <p:ph type="pic" sz="quarter" idx="15"/>
          </p:nvPr>
        </p:nvSpPr>
        <p:spPr>
          <a:xfrm rot="21202602">
            <a:off x="7555026" y="899343"/>
            <a:ext cx="3729990" cy="2720907"/>
          </a:xfrm>
          <a:custGeom>
            <a:avLst/>
            <a:gdLst>
              <a:gd name="connsiteX0" fmla="*/ 3729990 w 3729990"/>
              <a:gd name="connsiteY0" fmla="*/ 0 h 2720907"/>
              <a:gd name="connsiteX1" fmla="*/ 3729990 w 3729990"/>
              <a:gd name="connsiteY1" fmla="*/ 2720907 h 2720907"/>
              <a:gd name="connsiteX2" fmla="*/ 0 w 3729990"/>
              <a:gd name="connsiteY2" fmla="*/ 2720907 h 2720907"/>
              <a:gd name="connsiteX3" fmla="*/ 0 w 3729990"/>
              <a:gd name="connsiteY3" fmla="*/ 1903552 h 2720907"/>
              <a:gd name="connsiteX4" fmla="*/ 745420 w 3729990"/>
              <a:gd name="connsiteY4" fmla="*/ 1922191 h 2720907"/>
              <a:gd name="connsiteX5" fmla="*/ 793482 w 3729990"/>
              <a:gd name="connsiteY5" fmla="*/ 0 h 272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990" h="2720907">
                <a:moveTo>
                  <a:pt x="3729990" y="0"/>
                </a:moveTo>
                <a:lnTo>
                  <a:pt x="3729990" y="2720907"/>
                </a:lnTo>
                <a:lnTo>
                  <a:pt x="0" y="2720907"/>
                </a:lnTo>
                <a:lnTo>
                  <a:pt x="0" y="1903552"/>
                </a:lnTo>
                <a:lnTo>
                  <a:pt x="745420" y="1922191"/>
                </a:lnTo>
                <a:lnTo>
                  <a:pt x="793482" y="0"/>
                </a:lnTo>
                <a:close/>
              </a:path>
            </a:pathLst>
          </a:custGeom>
          <a:effectLst>
            <a:outerShdw blurRad="50800" dist="38100" dir="2700000" algn="tl" rotWithShape="0">
              <a:prstClr val="black">
                <a:alpha val="40000"/>
              </a:prstClr>
            </a:outerShdw>
          </a:effectLst>
        </p:spPr>
        <p:txBody>
          <a:bodyPr wrap="square" lIns="457200">
            <a:noAutofit/>
          </a:bodyPr>
          <a:lstStyle>
            <a:lvl1pPr marL="0" indent="0" algn="ctr">
              <a:buNone/>
              <a:defRPr sz="1600"/>
            </a:lvl1pPr>
          </a:lstStyle>
          <a:p>
            <a:r>
              <a:rPr lang="en-US"/>
              <a:t>Click icon to add picture</a:t>
            </a:r>
            <a:endParaRPr lang="en-US" dirty="0"/>
          </a:p>
        </p:txBody>
      </p:sp>
      <p:cxnSp>
        <p:nvCxnSpPr>
          <p:cNvPr id="18" name="Straight Connector 17">
            <a:extLst>
              <a:ext uri="{FF2B5EF4-FFF2-40B4-BE49-F238E27FC236}">
                <a16:creationId xmlns:a16="http://schemas.microsoft.com/office/drawing/2014/main" id="{7D244D19-1600-C21E-DAB6-FE410AF1F641}"/>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5">
                <a:alpha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86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222F-C7F9-41C7-CBB6-6C6C8E5A3432}"/>
              </a:ext>
            </a:extLst>
          </p:cNvPr>
          <p:cNvSpPr>
            <a:spLocks noGrp="1"/>
          </p:cNvSpPr>
          <p:nvPr>
            <p:ph type="ctrTitle" hasCustomPrompt="1"/>
          </p:nvPr>
        </p:nvSpPr>
        <p:spPr>
          <a:xfrm>
            <a:off x="6140905" y="496256"/>
            <a:ext cx="5759306" cy="2736271"/>
          </a:xfrm>
        </p:spPr>
        <p:txBody>
          <a:bodyPr anchor="t">
            <a:noAutofit/>
          </a:bodyPr>
          <a:lstStyle>
            <a:lvl1pPr algn="l">
              <a:lnSpc>
                <a:spcPct val="91000"/>
              </a:lnSpc>
              <a:defRPr sz="10000" spc="300" baseline="0">
                <a:solidFill>
                  <a:schemeClr val="accent5">
                    <a:lumMod val="20000"/>
                    <a:lumOff val="80000"/>
                  </a:schemeClr>
                </a:solidFill>
                <a:latin typeface="+mj-lt"/>
              </a:defRPr>
            </a:lvl1pPr>
          </a:lstStyle>
          <a:p>
            <a:r>
              <a:rPr lang="en-US" dirty="0"/>
              <a:t>Add Title</a:t>
            </a:r>
          </a:p>
        </p:txBody>
      </p:sp>
      <p:sp>
        <p:nvSpPr>
          <p:cNvPr id="16" name="Picture Placeholder 21">
            <a:extLst>
              <a:ext uri="{FF2B5EF4-FFF2-40B4-BE49-F238E27FC236}">
                <a16:creationId xmlns:a16="http://schemas.microsoft.com/office/drawing/2014/main" id="{191A7302-65FB-D224-45CE-212047345D3F}"/>
              </a:ext>
            </a:extLst>
          </p:cNvPr>
          <p:cNvSpPr>
            <a:spLocks noGrp="1"/>
          </p:cNvSpPr>
          <p:nvPr>
            <p:ph type="pic" sz="quarter" idx="11"/>
          </p:nvPr>
        </p:nvSpPr>
        <p:spPr>
          <a:xfrm rot="21205168">
            <a:off x="2382595" y="3101810"/>
            <a:ext cx="3265544" cy="2818314"/>
          </a:xfrm>
          <a:effectLst>
            <a:outerShdw blurRad="50800" dist="38100" dir="2700000" algn="tl" rotWithShape="0">
              <a:prstClr val="black">
                <a:alpha val="40000"/>
              </a:prstClr>
            </a:outerShdw>
          </a:effectLst>
        </p:spPr>
        <p:txBody>
          <a:bodyPr>
            <a:normAutofit/>
          </a:bodyPr>
          <a:lstStyle>
            <a:lvl1pPr marL="0" indent="0" algn="ctr">
              <a:buNone/>
              <a:defRPr sz="1600">
                <a:solidFill>
                  <a:schemeClr val="accent5">
                    <a:lumMod val="20000"/>
                    <a:lumOff val="80000"/>
                  </a:schemeClr>
                </a:solidFill>
              </a:defRPr>
            </a:lvl1pPr>
          </a:lstStyle>
          <a:p>
            <a:r>
              <a:rPr lang="en-US"/>
              <a:t>Click icon to add picture</a:t>
            </a:r>
            <a:endParaRPr lang="en-US" dirty="0"/>
          </a:p>
        </p:txBody>
      </p:sp>
      <p:sp>
        <p:nvSpPr>
          <p:cNvPr id="17" name="Picture Placeholder 21">
            <a:extLst>
              <a:ext uri="{FF2B5EF4-FFF2-40B4-BE49-F238E27FC236}">
                <a16:creationId xmlns:a16="http://schemas.microsoft.com/office/drawing/2014/main" id="{29072710-A6D5-943C-0DBD-E560F0BA9998}"/>
              </a:ext>
            </a:extLst>
          </p:cNvPr>
          <p:cNvSpPr>
            <a:spLocks noGrp="1"/>
          </p:cNvSpPr>
          <p:nvPr>
            <p:ph type="pic" sz="quarter" idx="10"/>
          </p:nvPr>
        </p:nvSpPr>
        <p:spPr>
          <a:xfrm rot="431795">
            <a:off x="898979" y="775420"/>
            <a:ext cx="3281689" cy="3511196"/>
          </a:xfrm>
          <a:effectLst>
            <a:outerShdw blurRad="50800" dist="38100" dir="2700000" algn="tl" rotWithShape="0">
              <a:prstClr val="black">
                <a:alpha val="40000"/>
              </a:prstClr>
            </a:outerShdw>
          </a:effectLst>
        </p:spPr>
        <p:txBody>
          <a:bodyPr>
            <a:normAutofit/>
          </a:bodyPr>
          <a:lstStyle>
            <a:lvl1pPr marL="0" indent="0" algn="ctr">
              <a:buNone/>
              <a:defRPr sz="1600">
                <a:solidFill>
                  <a:schemeClr val="accent5">
                    <a:lumMod val="20000"/>
                    <a:lumOff val="80000"/>
                  </a:schemeClr>
                </a:solidFill>
              </a:defRPr>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20D3F494-FE68-9D38-8547-865B3A7DA37A}"/>
              </a:ext>
              <a:ext uri="{C183D7F6-B498-43B3-948B-1728B52AA6E4}">
                <adec:decorative xmlns:adec="http://schemas.microsoft.com/office/drawing/2017/decorative" val="1"/>
              </a:ext>
            </a:extLst>
          </p:cNvPr>
          <p:cNvCxnSpPr>
            <a:cxnSpLocks/>
          </p:cNvCxnSpPr>
          <p:nvPr userDrawn="1"/>
        </p:nvCxnSpPr>
        <p:spPr>
          <a:xfrm>
            <a:off x="509466" y="6488500"/>
            <a:ext cx="11173069" cy="0"/>
          </a:xfrm>
          <a:prstGeom prst="line">
            <a:avLst/>
          </a:prstGeom>
          <a:ln w="76200">
            <a:solidFill>
              <a:schemeClr val="accent3"/>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73AB6F8E-0741-37B2-7E91-59F83F2F9F9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3837640" flipH="1">
            <a:off x="9518107" y="3518344"/>
            <a:ext cx="1837634" cy="3094963"/>
          </a:xfrm>
          <a:prstGeom prst="rect">
            <a:avLst/>
          </a:prstGeom>
        </p:spPr>
      </p:pic>
      <p:pic>
        <p:nvPicPr>
          <p:cNvPr id="13" name="Graphic 12">
            <a:extLst>
              <a:ext uri="{FF2B5EF4-FFF2-40B4-BE49-F238E27FC236}">
                <a16:creationId xmlns:a16="http://schemas.microsoft.com/office/drawing/2014/main" id="{A0269E61-3B60-C4A3-838D-57B0C1DA39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20736556" flipH="1">
            <a:off x="8427380" y="3642372"/>
            <a:ext cx="1936337" cy="1674124"/>
          </a:xfrm>
          <a:prstGeom prst="rect">
            <a:avLst/>
          </a:prstGeom>
        </p:spPr>
      </p:pic>
    </p:spTree>
    <p:extLst>
      <p:ext uri="{BB962C8B-B14F-4D97-AF65-F5344CB8AC3E}">
        <p14:creationId xmlns:p14="http://schemas.microsoft.com/office/powerpoint/2010/main" val="396987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A7A3D-1FA2-F8B6-B01F-D415BBBC9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727F41-4F44-EF10-FD63-CB384719D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BA9E28-813C-46AC-575E-8E6C6E38B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170D74-97E5-6A4C-B5C2-7C1BCF9C5E0E}" type="datetimeFigureOut">
              <a:rPr lang="en-US" smtClean="0"/>
              <a:t>7/3/2026</a:t>
            </a:fld>
            <a:endParaRPr lang="en-US" dirty="0"/>
          </a:p>
        </p:txBody>
      </p:sp>
      <p:sp>
        <p:nvSpPr>
          <p:cNvPr id="5" name="Footer Placeholder 4">
            <a:extLst>
              <a:ext uri="{FF2B5EF4-FFF2-40B4-BE49-F238E27FC236}">
                <a16:creationId xmlns:a16="http://schemas.microsoft.com/office/drawing/2014/main" id="{673B86B3-9AD6-1165-5090-0F2F4911E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DA42BEA-2386-5AD0-EA05-86D1BE604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9B10BF-F5BA-5543-B0B9-905DF28ACBB3}" type="slidenum">
              <a:rPr lang="en-US" smtClean="0"/>
              <a:t>‹#›</a:t>
            </a:fld>
            <a:endParaRPr lang="en-US"/>
          </a:p>
        </p:txBody>
      </p:sp>
    </p:spTree>
    <p:extLst>
      <p:ext uri="{BB962C8B-B14F-4D97-AF65-F5344CB8AC3E}">
        <p14:creationId xmlns:p14="http://schemas.microsoft.com/office/powerpoint/2010/main" val="149538706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4400" b="1" kern="1200" cap="all" spc="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2BA-FA50-76E1-32DE-19FFDA03403C}"/>
              </a:ext>
            </a:extLst>
          </p:cNvPr>
          <p:cNvSpPr>
            <a:spLocks noGrp="1"/>
          </p:cNvSpPr>
          <p:nvPr>
            <p:ph type="ctrTitle"/>
          </p:nvPr>
        </p:nvSpPr>
        <p:spPr>
          <a:xfrm>
            <a:off x="336694" y="463143"/>
            <a:ext cx="10658502" cy="3069789"/>
          </a:xfrm>
        </p:spPr>
        <p:txBody>
          <a:bodyPr/>
          <a:lstStyle/>
          <a:p>
            <a:r>
              <a:rPr lang="ro-RO" dirty="0">
                <a:effectLst>
                  <a:outerShdw blurRad="38100" dist="38100" dir="2700000" algn="tl">
                    <a:srgbClr val="000000">
                      <a:alpha val="43137"/>
                    </a:srgbClr>
                  </a:outerShdw>
                </a:effectLst>
              </a:rPr>
              <a:t>Erasmus</a:t>
            </a:r>
            <a:endParaRPr lang="en-US" dirty="0">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3650D76B-3BEE-53E7-3C18-E99240927D0B}"/>
              </a:ext>
            </a:extLst>
          </p:cNvPr>
          <p:cNvSpPr>
            <a:spLocks noGrp="1"/>
          </p:cNvSpPr>
          <p:nvPr>
            <p:ph type="subTitle" idx="1"/>
          </p:nvPr>
        </p:nvSpPr>
        <p:spPr>
          <a:xfrm>
            <a:off x="482998" y="2120710"/>
            <a:ext cx="5759306" cy="1655762"/>
          </a:xfrm>
        </p:spPr>
        <p:txBody>
          <a:bodyPr/>
          <a:lstStyle/>
          <a:p>
            <a:r>
              <a:rPr lang="ro-RO" dirty="0">
                <a:effectLst>
                  <a:outerShdw blurRad="38100" dist="38100" dir="2700000" algn="tl">
                    <a:srgbClr val="000000">
                      <a:alpha val="43137"/>
                    </a:srgbClr>
                  </a:outerShdw>
                </a:effectLst>
              </a:rPr>
              <a:t>Turcia - 2026</a:t>
            </a:r>
            <a:endParaRPr lang="en-00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47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EB31260-B324-F23C-4323-A98296C2429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946"/>
          <a:stretch>
            <a:fillRect/>
          </a:stretch>
        </p:blipFill>
        <p:spPr>
          <a:xfrm rot="360000">
            <a:off x="788654" y="2298500"/>
            <a:ext cx="3672140" cy="2654300"/>
          </a:xfrm>
          <a:prstGeom prst="rect">
            <a:avLst/>
          </a:prstGeom>
          <a:effectLst>
            <a:outerShdw blurRad="50800" dist="38100" dir="2700000" algn="tl" rotWithShape="0">
              <a:prstClr val="black">
                <a:alpha val="40000"/>
              </a:prstClr>
            </a:outerShdw>
          </a:effectLst>
        </p:spPr>
      </p:pic>
      <p:pic>
        <p:nvPicPr>
          <p:cNvPr id="26" name="Picture Placeholder 25">
            <a:extLst>
              <a:ext uri="{FF2B5EF4-FFF2-40B4-BE49-F238E27FC236}">
                <a16:creationId xmlns:a16="http://schemas.microsoft.com/office/drawing/2014/main" id="{45D4318A-27C3-1C8A-4275-14814D2212AF}"/>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pic>
        <p:nvPicPr>
          <p:cNvPr id="13" name="Picture Placeholder 12">
            <a:extLst>
              <a:ext uri="{FF2B5EF4-FFF2-40B4-BE49-F238E27FC236}">
                <a16:creationId xmlns:a16="http://schemas.microsoft.com/office/drawing/2014/main" id="{6E054A57-8D12-0AD3-987C-30C11A4E7B98}"/>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550"/>
          <a:stretch>
            <a:fillRect/>
          </a:stretch>
        </p:blipFill>
        <p:spPr>
          <a:xfrm rot="21340357">
            <a:off x="3304190" y="748118"/>
            <a:ext cx="3006441" cy="2454879"/>
          </a:xfrm>
          <a:prstGeom prst="rect">
            <a:avLst/>
          </a:prstGeom>
          <a:effectLst>
            <a:outerShdw blurRad="50800" dist="38100" dir="2700000" algn="tl" rotWithShape="0">
              <a:prstClr val="black">
                <a:alpha val="40000"/>
              </a:prstClr>
            </a:outerShdw>
          </a:effectLst>
        </p:spPr>
      </p:pic>
      <p:sp>
        <p:nvSpPr>
          <p:cNvPr id="47" name="Title 46">
            <a:extLst>
              <a:ext uri="{FF2B5EF4-FFF2-40B4-BE49-F238E27FC236}">
                <a16:creationId xmlns:a16="http://schemas.microsoft.com/office/drawing/2014/main" id="{E7071782-6143-0522-C90C-2D8643D2E467}"/>
              </a:ext>
            </a:extLst>
          </p:cNvPr>
          <p:cNvSpPr>
            <a:spLocks noGrp="1"/>
          </p:cNvSpPr>
          <p:nvPr>
            <p:ph type="ctrTitle"/>
          </p:nvPr>
        </p:nvSpPr>
        <p:spPr>
          <a:xfrm>
            <a:off x="7022876" y="628861"/>
            <a:ext cx="4595175" cy="1122974"/>
          </a:xfrm>
        </p:spPr>
        <p:txBody>
          <a:bodyPr/>
          <a:lstStyle/>
          <a:p>
            <a:r>
              <a:rPr lang="ro-RO" dirty="0"/>
              <a:t>Prima zi</a:t>
            </a:r>
            <a:br>
              <a:rPr lang="ro-RO" dirty="0"/>
            </a:br>
            <a:r>
              <a:rPr lang="ro-RO" dirty="0"/>
              <a:t>11.05.2026</a:t>
            </a:r>
            <a:endParaRPr lang="en-US" dirty="0"/>
          </a:p>
        </p:txBody>
      </p:sp>
      <p:sp>
        <p:nvSpPr>
          <p:cNvPr id="54" name="Content Placeholder 53">
            <a:extLst>
              <a:ext uri="{FF2B5EF4-FFF2-40B4-BE49-F238E27FC236}">
                <a16:creationId xmlns:a16="http://schemas.microsoft.com/office/drawing/2014/main" id="{D663915E-1CE9-DB0B-930D-F45C51C19152}"/>
              </a:ext>
            </a:extLst>
          </p:cNvPr>
          <p:cNvSpPr>
            <a:spLocks noGrp="1"/>
          </p:cNvSpPr>
          <p:nvPr>
            <p:ph sz="quarter" idx="13"/>
          </p:nvPr>
        </p:nvSpPr>
        <p:spPr>
          <a:xfrm>
            <a:off x="7022238" y="2780858"/>
            <a:ext cx="4595813" cy="1903412"/>
          </a:xfrm>
        </p:spPr>
        <p:txBody>
          <a:bodyPr/>
          <a:lstStyle/>
          <a:p>
            <a:r>
              <a:rPr lang="ro-RO" dirty="0"/>
              <a:t>In prima zi am fost destul de obositi din cauza drumului, dar tot am reusit sa ne distram de minune. In prima parte a zilei, am mers la scoala HACI ŞAYESTE - MUSTAFA GÜNEŞ ORTAOKULU. Acolo ne-am facut multi prieteni si ne-am jucat fotbal cu elevii. In a doua parte a zilei, am mers la un bazar langa orasul Manavag, de unde ne-am cumparat mancare si suveniruri. </a:t>
            </a:r>
            <a:endParaRPr lang="en-US" dirty="0"/>
          </a:p>
        </p:txBody>
      </p:sp>
      <p:sp>
        <p:nvSpPr>
          <p:cNvPr id="15" name="Graphic 17">
            <a:extLst>
              <a:ext uri="{FF2B5EF4-FFF2-40B4-BE49-F238E27FC236}">
                <a16:creationId xmlns:a16="http://schemas.microsoft.com/office/drawing/2014/main" id="{C390E0F8-A496-6C8B-D8AB-A5227C293FED}"/>
              </a:ext>
              <a:ext uri="{C183D7F6-B498-43B3-948B-1728B52AA6E4}">
                <adec:decorative xmlns:adec="http://schemas.microsoft.com/office/drawing/2017/decorative" val="1"/>
              </a:ext>
            </a:extLst>
          </p:cNvPr>
          <p:cNvSpPr/>
          <p:nvPr/>
        </p:nvSpPr>
        <p:spPr>
          <a:xfrm rot="21213775">
            <a:off x="4097860" y="3420887"/>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1">
              <a:lumMod val="60000"/>
              <a:lumOff val="40000"/>
              <a:alpha val="70000"/>
            </a:schemeClr>
          </a:solidFill>
          <a:ln w="4725" cap="flat">
            <a:noFill/>
            <a:prstDash val="solid"/>
            <a:miter/>
          </a:ln>
        </p:spPr>
        <p:txBody>
          <a:bodyPr rtlCol="0" anchor="ctr"/>
          <a:lstStyle/>
          <a:p>
            <a:endParaRPr lang="en-US"/>
          </a:p>
        </p:txBody>
      </p:sp>
      <p:sp>
        <p:nvSpPr>
          <p:cNvPr id="16" name="Graphic 17">
            <a:extLst>
              <a:ext uri="{FF2B5EF4-FFF2-40B4-BE49-F238E27FC236}">
                <a16:creationId xmlns:a16="http://schemas.microsoft.com/office/drawing/2014/main" id="{42805E06-6554-FCFC-AAF4-89A492123F91}"/>
              </a:ext>
              <a:ext uri="{C183D7F6-B498-43B3-948B-1728B52AA6E4}">
                <adec:decorative xmlns:adec="http://schemas.microsoft.com/office/drawing/2017/decorative" val="1"/>
              </a:ext>
            </a:extLst>
          </p:cNvPr>
          <p:cNvSpPr/>
          <p:nvPr/>
        </p:nvSpPr>
        <p:spPr>
          <a:xfrm rot="523972">
            <a:off x="1446749" y="1986891"/>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1">
              <a:lumMod val="60000"/>
              <a:lumOff val="40000"/>
              <a:alpha val="70000"/>
            </a:schemeClr>
          </a:solidFill>
          <a:ln w="4725" cap="flat">
            <a:noFill/>
            <a:prstDash val="solid"/>
            <a:miter/>
          </a:ln>
        </p:spPr>
        <p:txBody>
          <a:bodyPr rtlCol="0" anchor="ctr"/>
          <a:lstStyle/>
          <a:p>
            <a:endParaRPr lang="en-US"/>
          </a:p>
        </p:txBody>
      </p:sp>
      <p:sp>
        <p:nvSpPr>
          <p:cNvPr id="17" name="Graphic 17">
            <a:extLst>
              <a:ext uri="{FF2B5EF4-FFF2-40B4-BE49-F238E27FC236}">
                <a16:creationId xmlns:a16="http://schemas.microsoft.com/office/drawing/2014/main" id="{8895949D-600B-655B-FC5F-B655E12657D7}"/>
              </a:ext>
              <a:ext uri="{C183D7F6-B498-43B3-948B-1728B52AA6E4}">
                <adec:decorative xmlns:adec="http://schemas.microsoft.com/office/drawing/2017/decorative" val="1"/>
              </a:ext>
            </a:extLst>
          </p:cNvPr>
          <p:cNvSpPr/>
          <p:nvPr/>
        </p:nvSpPr>
        <p:spPr>
          <a:xfrm rot="2203290">
            <a:off x="5457599" y="665112"/>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1">
              <a:lumMod val="60000"/>
              <a:lumOff val="40000"/>
              <a:alpha val="70000"/>
            </a:schemeClr>
          </a:solidFill>
          <a:ln w="4725" cap="flat">
            <a:noFill/>
            <a:prstDash val="solid"/>
            <a:miter/>
          </a:ln>
        </p:spPr>
        <p:txBody>
          <a:bodyPr rtlCol="0" anchor="ctr"/>
          <a:lstStyle/>
          <a:p>
            <a:endParaRPr lang="en-US"/>
          </a:p>
        </p:txBody>
      </p:sp>
      <p:pic>
        <p:nvPicPr>
          <p:cNvPr id="1026" name="Picture 2" descr="Nazar Amulet emoji - Free Download PNG &amp; SVG | Streamline">
            <a:extLst>
              <a:ext uri="{FF2B5EF4-FFF2-40B4-BE49-F238E27FC236}">
                <a16:creationId xmlns:a16="http://schemas.microsoft.com/office/drawing/2014/main" id="{EE2C61BD-F90D-4EFB-5EDB-E41A91AB41E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03129" y="4995817"/>
            <a:ext cx="840508" cy="8405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Nazar Amulet emoji - Free Download PNG &amp; SVG | Streamline">
            <a:extLst>
              <a:ext uri="{FF2B5EF4-FFF2-40B4-BE49-F238E27FC236}">
                <a16:creationId xmlns:a16="http://schemas.microsoft.com/office/drawing/2014/main" id="{9D2DF185-0018-EBC7-829D-0E035CFEB2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39274" y="538431"/>
            <a:ext cx="840508" cy="84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1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380F876-3157-EB3A-4737-727316F687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pic>
        <p:nvPicPr>
          <p:cNvPr id="17" name="Picture Placeholder 16">
            <a:extLst>
              <a:ext uri="{FF2B5EF4-FFF2-40B4-BE49-F238E27FC236}">
                <a16:creationId xmlns:a16="http://schemas.microsoft.com/office/drawing/2014/main" id="{32BF5827-136C-3C9E-BC90-D710D3F02DBF}"/>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4419"/>
          <a:stretch>
            <a:fillRect/>
          </a:stretch>
        </p:blipFill>
        <p:spPr>
          <a:xfrm rot="21600000">
            <a:off x="8022183" y="2703936"/>
            <a:ext cx="3621178" cy="2025870"/>
          </a:xfrm>
          <a:custGeom>
            <a:avLst/>
            <a:gdLst>
              <a:gd name="connsiteX0" fmla="*/ 591434 w 3621178"/>
              <a:gd name="connsiteY0" fmla="*/ 0 h 2025870"/>
              <a:gd name="connsiteX1" fmla="*/ 3621178 w 3621178"/>
              <a:gd name="connsiteY1" fmla="*/ 0 h 2025870"/>
              <a:gd name="connsiteX2" fmla="*/ 3621178 w 3621178"/>
              <a:gd name="connsiteY2" fmla="*/ 2025870 h 2025870"/>
              <a:gd name="connsiteX3" fmla="*/ 0 w 3621178"/>
              <a:gd name="connsiteY3" fmla="*/ 2025870 h 2025870"/>
              <a:gd name="connsiteX4" fmla="*/ 0 w 3621178"/>
              <a:gd name="connsiteY4" fmla="*/ 1581694 h 2025870"/>
              <a:gd name="connsiteX5" fmla="*/ 591434 w 3621178"/>
              <a:gd name="connsiteY5" fmla="*/ 1581694 h 202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178" h="2025870">
                <a:moveTo>
                  <a:pt x="591434" y="0"/>
                </a:moveTo>
                <a:lnTo>
                  <a:pt x="3621178" y="0"/>
                </a:lnTo>
                <a:lnTo>
                  <a:pt x="3621178" y="2025870"/>
                </a:lnTo>
                <a:lnTo>
                  <a:pt x="0" y="2025870"/>
                </a:lnTo>
                <a:lnTo>
                  <a:pt x="0" y="1581694"/>
                </a:lnTo>
                <a:lnTo>
                  <a:pt x="591434" y="1581694"/>
                </a:lnTo>
                <a:close/>
              </a:path>
            </a:pathLst>
          </a:custGeom>
          <a:effectLst>
            <a:outerShdw blurRad="50800" dist="38100" dir="2700000" algn="tl" rotWithShape="0">
              <a:prstClr val="black">
                <a:alpha val="40000"/>
              </a:prstClr>
            </a:outerShdw>
          </a:effectLst>
        </p:spPr>
      </p:pic>
      <p:pic>
        <p:nvPicPr>
          <p:cNvPr id="31" name="Picture Placeholder 30">
            <a:extLst>
              <a:ext uri="{FF2B5EF4-FFF2-40B4-BE49-F238E27FC236}">
                <a16:creationId xmlns:a16="http://schemas.microsoft.com/office/drawing/2014/main" id="{FBF8DF76-C902-AA76-45B8-25A81D58A0CC}"/>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sp>
        <p:nvSpPr>
          <p:cNvPr id="11" name="Title 10">
            <a:extLst>
              <a:ext uri="{FF2B5EF4-FFF2-40B4-BE49-F238E27FC236}">
                <a16:creationId xmlns:a16="http://schemas.microsoft.com/office/drawing/2014/main" id="{2C428B7E-F1AB-1F33-88A6-576C281FD35A}"/>
              </a:ext>
            </a:extLst>
          </p:cNvPr>
          <p:cNvSpPr>
            <a:spLocks noGrp="1"/>
          </p:cNvSpPr>
          <p:nvPr>
            <p:ph type="ctrTitle"/>
          </p:nvPr>
        </p:nvSpPr>
        <p:spPr>
          <a:xfrm>
            <a:off x="6226465" y="520123"/>
            <a:ext cx="4431811" cy="1739601"/>
          </a:xfrm>
        </p:spPr>
        <p:txBody>
          <a:bodyPr/>
          <a:lstStyle/>
          <a:p>
            <a:r>
              <a:rPr lang="ro-RO" dirty="0"/>
              <a:t>A doua zi </a:t>
            </a:r>
            <a:br>
              <a:rPr lang="ro-RO" dirty="0"/>
            </a:br>
            <a:r>
              <a:rPr lang="ro-RO" dirty="0"/>
              <a:t>12.05.2026</a:t>
            </a:r>
            <a:endParaRPr lang="en-US" dirty="0"/>
          </a:p>
        </p:txBody>
      </p:sp>
      <p:sp>
        <p:nvSpPr>
          <p:cNvPr id="15" name="Content Placeholder 14">
            <a:extLst>
              <a:ext uri="{FF2B5EF4-FFF2-40B4-BE49-F238E27FC236}">
                <a16:creationId xmlns:a16="http://schemas.microsoft.com/office/drawing/2014/main" id="{0940AADE-EF34-941F-3C4D-3238F0946636}"/>
              </a:ext>
            </a:extLst>
          </p:cNvPr>
          <p:cNvSpPr>
            <a:spLocks noGrp="1"/>
          </p:cNvSpPr>
          <p:nvPr>
            <p:ph sz="quarter" idx="13"/>
          </p:nvPr>
        </p:nvSpPr>
        <p:spPr>
          <a:xfrm>
            <a:off x="8279296" y="4989443"/>
            <a:ext cx="3498574" cy="1404329"/>
          </a:xfrm>
        </p:spPr>
        <p:txBody>
          <a:bodyPr/>
          <a:lstStyle/>
          <a:p>
            <a:r>
              <a:rPr lang="ro-RO" dirty="0"/>
              <a:t>A doua zi a fost foarte relaxanta. Am inceput-o cu o vizita la scoala, dupa micul dejun. Apoi, am mers sa vizitam un oras abandonat si o cascada din Antalya. Ultima parte a zilei ne-am pretrecut-o impreuna, la hotel. </a:t>
            </a:r>
            <a:endParaRPr lang="en-US" dirty="0"/>
          </a:p>
        </p:txBody>
      </p:sp>
      <p:sp>
        <p:nvSpPr>
          <p:cNvPr id="8" name="Graphic 20">
            <a:extLst>
              <a:ext uri="{FF2B5EF4-FFF2-40B4-BE49-F238E27FC236}">
                <a16:creationId xmlns:a16="http://schemas.microsoft.com/office/drawing/2014/main" id="{788A5762-23EC-EA4E-ED01-263BD9F02B29}"/>
              </a:ext>
              <a:ext uri="{C183D7F6-B498-43B3-948B-1728B52AA6E4}">
                <adec:decorative xmlns:adec="http://schemas.microsoft.com/office/drawing/2017/decorative" val="1"/>
              </a:ext>
            </a:extLst>
          </p:cNvPr>
          <p:cNvSpPr/>
          <p:nvPr/>
        </p:nvSpPr>
        <p:spPr>
          <a:xfrm>
            <a:off x="1517656" y="292009"/>
            <a:ext cx="3296834" cy="592402"/>
          </a:xfrm>
          <a:custGeom>
            <a:avLst/>
            <a:gdLst>
              <a:gd name="connsiteX0" fmla="*/ 2221621 w 2247900"/>
              <a:gd name="connsiteY0" fmla="*/ 388383 h 403921"/>
              <a:gd name="connsiteX1" fmla="*/ 2234908 w 2247900"/>
              <a:gd name="connsiteY1" fmla="*/ 380623 h 403921"/>
              <a:gd name="connsiteX2" fmla="*/ 2247900 w 2247900"/>
              <a:gd name="connsiteY2" fmla="*/ 373025 h 403921"/>
              <a:gd name="connsiteX3" fmla="*/ 2247900 w 2247900"/>
              <a:gd name="connsiteY3" fmla="*/ 372674 h 403921"/>
              <a:gd name="connsiteX4" fmla="*/ 2234908 w 2247900"/>
              <a:gd name="connsiteY4" fmla="*/ 365085 h 403921"/>
              <a:gd name="connsiteX5" fmla="*/ 2221621 w 2247900"/>
              <a:gd name="connsiteY5" fmla="*/ 357316 h 403921"/>
              <a:gd name="connsiteX6" fmla="*/ 2234908 w 2247900"/>
              <a:gd name="connsiteY6" fmla="*/ 349547 h 403921"/>
              <a:gd name="connsiteX7" fmla="*/ 2247900 w 2247900"/>
              <a:gd name="connsiteY7" fmla="*/ 341957 h 403921"/>
              <a:gd name="connsiteX8" fmla="*/ 2247900 w 2247900"/>
              <a:gd name="connsiteY8" fmla="*/ 341607 h 403921"/>
              <a:gd name="connsiteX9" fmla="*/ 2234908 w 2247900"/>
              <a:gd name="connsiteY9" fmla="*/ 334008 h 403921"/>
              <a:gd name="connsiteX10" fmla="*/ 2221621 w 2247900"/>
              <a:gd name="connsiteY10" fmla="*/ 326248 h 403921"/>
              <a:gd name="connsiteX11" fmla="*/ 2234908 w 2247900"/>
              <a:gd name="connsiteY11" fmla="*/ 318479 h 403921"/>
              <a:gd name="connsiteX12" fmla="*/ 2247900 w 2247900"/>
              <a:gd name="connsiteY12" fmla="*/ 310890 h 403921"/>
              <a:gd name="connsiteX13" fmla="*/ 2247900 w 2247900"/>
              <a:gd name="connsiteY13" fmla="*/ 310530 h 403921"/>
              <a:gd name="connsiteX14" fmla="*/ 2234908 w 2247900"/>
              <a:gd name="connsiteY14" fmla="*/ 302941 h 403921"/>
              <a:gd name="connsiteX15" fmla="*/ 2221621 w 2247900"/>
              <a:gd name="connsiteY15" fmla="*/ 295172 h 403921"/>
              <a:gd name="connsiteX16" fmla="*/ 2234908 w 2247900"/>
              <a:gd name="connsiteY16" fmla="*/ 287403 h 403921"/>
              <a:gd name="connsiteX17" fmla="*/ 2247900 w 2247900"/>
              <a:gd name="connsiteY17" fmla="*/ 279813 h 403921"/>
              <a:gd name="connsiteX18" fmla="*/ 2247900 w 2247900"/>
              <a:gd name="connsiteY18" fmla="*/ 279463 h 403921"/>
              <a:gd name="connsiteX19" fmla="*/ 2234908 w 2247900"/>
              <a:gd name="connsiteY19" fmla="*/ 271874 h 403921"/>
              <a:gd name="connsiteX20" fmla="*/ 2221621 w 2247900"/>
              <a:gd name="connsiteY20" fmla="*/ 264105 h 403921"/>
              <a:gd name="connsiteX21" fmla="*/ 2234908 w 2247900"/>
              <a:gd name="connsiteY21" fmla="*/ 256335 h 403921"/>
              <a:gd name="connsiteX22" fmla="*/ 2247900 w 2247900"/>
              <a:gd name="connsiteY22" fmla="*/ 248746 h 403921"/>
              <a:gd name="connsiteX23" fmla="*/ 2247900 w 2247900"/>
              <a:gd name="connsiteY23" fmla="*/ 248386 h 403921"/>
              <a:gd name="connsiteX24" fmla="*/ 2234908 w 2247900"/>
              <a:gd name="connsiteY24" fmla="*/ 240797 h 403921"/>
              <a:gd name="connsiteX25" fmla="*/ 2221621 w 2247900"/>
              <a:gd name="connsiteY25" fmla="*/ 233028 h 403921"/>
              <a:gd name="connsiteX26" fmla="*/ 2234908 w 2247900"/>
              <a:gd name="connsiteY26" fmla="*/ 225268 h 403921"/>
              <a:gd name="connsiteX27" fmla="*/ 2247900 w 2247900"/>
              <a:gd name="connsiteY27" fmla="*/ 217670 h 403921"/>
              <a:gd name="connsiteX28" fmla="*/ 2247900 w 2247900"/>
              <a:gd name="connsiteY28" fmla="*/ 217319 h 403921"/>
              <a:gd name="connsiteX29" fmla="*/ 2234908 w 2247900"/>
              <a:gd name="connsiteY29" fmla="*/ 209730 h 403921"/>
              <a:gd name="connsiteX30" fmla="*/ 2221621 w 2247900"/>
              <a:gd name="connsiteY30" fmla="*/ 201961 h 403921"/>
              <a:gd name="connsiteX31" fmla="*/ 2234908 w 2247900"/>
              <a:gd name="connsiteY31" fmla="*/ 194191 h 403921"/>
              <a:gd name="connsiteX32" fmla="*/ 2247900 w 2247900"/>
              <a:gd name="connsiteY32" fmla="*/ 186602 h 403921"/>
              <a:gd name="connsiteX33" fmla="*/ 2247900 w 2247900"/>
              <a:gd name="connsiteY33" fmla="*/ 186252 h 403921"/>
              <a:gd name="connsiteX34" fmla="*/ 2234908 w 2247900"/>
              <a:gd name="connsiteY34" fmla="*/ 178653 h 403921"/>
              <a:gd name="connsiteX35" fmla="*/ 2221621 w 2247900"/>
              <a:gd name="connsiteY35" fmla="*/ 170893 h 403921"/>
              <a:gd name="connsiteX36" fmla="*/ 2234908 w 2247900"/>
              <a:gd name="connsiteY36" fmla="*/ 163124 h 403921"/>
              <a:gd name="connsiteX37" fmla="*/ 2247900 w 2247900"/>
              <a:gd name="connsiteY37" fmla="*/ 155535 h 403921"/>
              <a:gd name="connsiteX38" fmla="*/ 2247900 w 2247900"/>
              <a:gd name="connsiteY38" fmla="*/ 155175 h 403921"/>
              <a:gd name="connsiteX39" fmla="*/ 2234908 w 2247900"/>
              <a:gd name="connsiteY39" fmla="*/ 147586 h 403921"/>
              <a:gd name="connsiteX40" fmla="*/ 2221621 w 2247900"/>
              <a:gd name="connsiteY40" fmla="*/ 139817 h 403921"/>
              <a:gd name="connsiteX41" fmla="*/ 2234908 w 2247900"/>
              <a:gd name="connsiteY41" fmla="*/ 132048 h 403921"/>
              <a:gd name="connsiteX42" fmla="*/ 2247900 w 2247900"/>
              <a:gd name="connsiteY42" fmla="*/ 124458 h 403921"/>
              <a:gd name="connsiteX43" fmla="*/ 2247900 w 2247900"/>
              <a:gd name="connsiteY43" fmla="*/ 124108 h 403921"/>
              <a:gd name="connsiteX44" fmla="*/ 2234908 w 2247900"/>
              <a:gd name="connsiteY44" fmla="*/ 116519 h 403921"/>
              <a:gd name="connsiteX45" fmla="*/ 2221621 w 2247900"/>
              <a:gd name="connsiteY45" fmla="*/ 108749 h 403921"/>
              <a:gd name="connsiteX46" fmla="*/ 2234908 w 2247900"/>
              <a:gd name="connsiteY46" fmla="*/ 100980 h 403921"/>
              <a:gd name="connsiteX47" fmla="*/ 2247900 w 2247900"/>
              <a:gd name="connsiteY47" fmla="*/ 93391 h 403921"/>
              <a:gd name="connsiteX48" fmla="*/ 2247900 w 2247900"/>
              <a:gd name="connsiteY48" fmla="*/ 93031 h 403921"/>
              <a:gd name="connsiteX49" fmla="*/ 2234908 w 2247900"/>
              <a:gd name="connsiteY49" fmla="*/ 85442 h 403921"/>
              <a:gd name="connsiteX50" fmla="*/ 2221621 w 2247900"/>
              <a:gd name="connsiteY50" fmla="*/ 77673 h 403921"/>
              <a:gd name="connsiteX51" fmla="*/ 2234908 w 2247900"/>
              <a:gd name="connsiteY51" fmla="*/ 69913 h 403921"/>
              <a:gd name="connsiteX52" fmla="*/ 2247900 w 2247900"/>
              <a:gd name="connsiteY52" fmla="*/ 62314 h 403921"/>
              <a:gd name="connsiteX53" fmla="*/ 2247900 w 2247900"/>
              <a:gd name="connsiteY53" fmla="*/ 61964 h 403921"/>
              <a:gd name="connsiteX54" fmla="*/ 2234908 w 2247900"/>
              <a:gd name="connsiteY54" fmla="*/ 54375 h 403921"/>
              <a:gd name="connsiteX55" fmla="*/ 2221621 w 2247900"/>
              <a:gd name="connsiteY55" fmla="*/ 46606 h 403921"/>
              <a:gd name="connsiteX56" fmla="*/ 2234908 w 2247900"/>
              <a:gd name="connsiteY56" fmla="*/ 38836 h 403921"/>
              <a:gd name="connsiteX57" fmla="*/ 2247900 w 2247900"/>
              <a:gd name="connsiteY57" fmla="*/ 31247 h 403921"/>
              <a:gd name="connsiteX58" fmla="*/ 2247900 w 2247900"/>
              <a:gd name="connsiteY58" fmla="*/ 30897 h 403921"/>
              <a:gd name="connsiteX59" fmla="*/ 2234908 w 2247900"/>
              <a:gd name="connsiteY59" fmla="*/ 23298 h 403921"/>
              <a:gd name="connsiteX60" fmla="*/ 2221621 w 2247900"/>
              <a:gd name="connsiteY60" fmla="*/ 15538 h 403921"/>
              <a:gd name="connsiteX61" fmla="*/ 2234908 w 2247900"/>
              <a:gd name="connsiteY61" fmla="*/ 7769 h 403921"/>
              <a:gd name="connsiteX62" fmla="*/ 2247900 w 2247900"/>
              <a:gd name="connsiteY62" fmla="*/ 180 h 403921"/>
              <a:gd name="connsiteX63" fmla="*/ 2247900 w 2247900"/>
              <a:gd name="connsiteY63" fmla="*/ 0 h 403921"/>
              <a:gd name="connsiteX64" fmla="*/ 0 w 2247900"/>
              <a:gd name="connsiteY64" fmla="*/ 0 h 403921"/>
              <a:gd name="connsiteX65" fmla="*/ 13297 w 2247900"/>
              <a:gd name="connsiteY65" fmla="*/ 7769 h 403921"/>
              <a:gd name="connsiteX66" fmla="*/ 26584 w 2247900"/>
              <a:gd name="connsiteY66" fmla="*/ 15538 h 403921"/>
              <a:gd name="connsiteX67" fmla="*/ 13297 w 2247900"/>
              <a:gd name="connsiteY67" fmla="*/ 23298 h 403921"/>
              <a:gd name="connsiteX68" fmla="*/ 0 w 2247900"/>
              <a:gd name="connsiteY68" fmla="*/ 31067 h 403921"/>
              <a:gd name="connsiteX69" fmla="*/ 13297 w 2247900"/>
              <a:gd name="connsiteY69" fmla="*/ 38836 h 403921"/>
              <a:gd name="connsiteX70" fmla="*/ 26584 w 2247900"/>
              <a:gd name="connsiteY70" fmla="*/ 46606 h 403921"/>
              <a:gd name="connsiteX71" fmla="*/ 13297 w 2247900"/>
              <a:gd name="connsiteY71" fmla="*/ 54375 h 403921"/>
              <a:gd name="connsiteX72" fmla="*/ 0 w 2247900"/>
              <a:gd name="connsiteY72" fmla="*/ 62144 h 403921"/>
              <a:gd name="connsiteX73" fmla="*/ 13297 w 2247900"/>
              <a:gd name="connsiteY73" fmla="*/ 69913 h 403921"/>
              <a:gd name="connsiteX74" fmla="*/ 26584 w 2247900"/>
              <a:gd name="connsiteY74" fmla="*/ 77673 h 403921"/>
              <a:gd name="connsiteX75" fmla="*/ 13297 w 2247900"/>
              <a:gd name="connsiteY75" fmla="*/ 85442 h 403921"/>
              <a:gd name="connsiteX76" fmla="*/ 0 w 2247900"/>
              <a:gd name="connsiteY76" fmla="*/ 93211 h 403921"/>
              <a:gd name="connsiteX77" fmla="*/ 13297 w 2247900"/>
              <a:gd name="connsiteY77" fmla="*/ 100980 h 403921"/>
              <a:gd name="connsiteX78" fmla="*/ 26584 w 2247900"/>
              <a:gd name="connsiteY78" fmla="*/ 108749 h 403921"/>
              <a:gd name="connsiteX79" fmla="*/ 13297 w 2247900"/>
              <a:gd name="connsiteY79" fmla="*/ 116519 h 403921"/>
              <a:gd name="connsiteX80" fmla="*/ 0 w 2247900"/>
              <a:gd name="connsiteY80" fmla="*/ 124288 h 403921"/>
              <a:gd name="connsiteX81" fmla="*/ 13297 w 2247900"/>
              <a:gd name="connsiteY81" fmla="*/ 132048 h 403921"/>
              <a:gd name="connsiteX82" fmla="*/ 26584 w 2247900"/>
              <a:gd name="connsiteY82" fmla="*/ 139817 h 403921"/>
              <a:gd name="connsiteX83" fmla="*/ 13297 w 2247900"/>
              <a:gd name="connsiteY83" fmla="*/ 147586 h 403921"/>
              <a:gd name="connsiteX84" fmla="*/ 0 w 2247900"/>
              <a:gd name="connsiteY84" fmla="*/ 155355 h 403921"/>
              <a:gd name="connsiteX85" fmla="*/ 13297 w 2247900"/>
              <a:gd name="connsiteY85" fmla="*/ 163124 h 403921"/>
              <a:gd name="connsiteX86" fmla="*/ 26584 w 2247900"/>
              <a:gd name="connsiteY86" fmla="*/ 170893 h 403921"/>
              <a:gd name="connsiteX87" fmla="*/ 13297 w 2247900"/>
              <a:gd name="connsiteY87" fmla="*/ 178653 h 403921"/>
              <a:gd name="connsiteX88" fmla="*/ 0 w 2247900"/>
              <a:gd name="connsiteY88" fmla="*/ 186422 h 403921"/>
              <a:gd name="connsiteX89" fmla="*/ 13297 w 2247900"/>
              <a:gd name="connsiteY89" fmla="*/ 194191 h 403921"/>
              <a:gd name="connsiteX90" fmla="*/ 26584 w 2247900"/>
              <a:gd name="connsiteY90" fmla="*/ 201961 h 403921"/>
              <a:gd name="connsiteX91" fmla="*/ 13297 w 2247900"/>
              <a:gd name="connsiteY91" fmla="*/ 209730 h 403921"/>
              <a:gd name="connsiteX92" fmla="*/ 0 w 2247900"/>
              <a:gd name="connsiteY92" fmla="*/ 217499 h 403921"/>
              <a:gd name="connsiteX93" fmla="*/ 13297 w 2247900"/>
              <a:gd name="connsiteY93" fmla="*/ 225268 h 403921"/>
              <a:gd name="connsiteX94" fmla="*/ 26584 w 2247900"/>
              <a:gd name="connsiteY94" fmla="*/ 233028 h 403921"/>
              <a:gd name="connsiteX95" fmla="*/ 13297 w 2247900"/>
              <a:gd name="connsiteY95" fmla="*/ 240797 h 403921"/>
              <a:gd name="connsiteX96" fmla="*/ 0 w 2247900"/>
              <a:gd name="connsiteY96" fmla="*/ 248566 h 403921"/>
              <a:gd name="connsiteX97" fmla="*/ 13297 w 2247900"/>
              <a:gd name="connsiteY97" fmla="*/ 256335 h 403921"/>
              <a:gd name="connsiteX98" fmla="*/ 26584 w 2247900"/>
              <a:gd name="connsiteY98" fmla="*/ 264105 h 403921"/>
              <a:gd name="connsiteX99" fmla="*/ 13297 w 2247900"/>
              <a:gd name="connsiteY99" fmla="*/ 271874 h 403921"/>
              <a:gd name="connsiteX100" fmla="*/ 0 w 2247900"/>
              <a:gd name="connsiteY100" fmla="*/ 279633 h 403921"/>
              <a:gd name="connsiteX101" fmla="*/ 13297 w 2247900"/>
              <a:gd name="connsiteY101" fmla="*/ 287403 h 403921"/>
              <a:gd name="connsiteX102" fmla="*/ 26584 w 2247900"/>
              <a:gd name="connsiteY102" fmla="*/ 295172 h 403921"/>
              <a:gd name="connsiteX103" fmla="*/ 13297 w 2247900"/>
              <a:gd name="connsiteY103" fmla="*/ 302941 h 403921"/>
              <a:gd name="connsiteX104" fmla="*/ 0 w 2247900"/>
              <a:gd name="connsiteY104" fmla="*/ 310710 h 403921"/>
              <a:gd name="connsiteX105" fmla="*/ 13297 w 2247900"/>
              <a:gd name="connsiteY105" fmla="*/ 318479 h 403921"/>
              <a:gd name="connsiteX106" fmla="*/ 26584 w 2247900"/>
              <a:gd name="connsiteY106" fmla="*/ 326248 h 403921"/>
              <a:gd name="connsiteX107" fmla="*/ 13297 w 2247900"/>
              <a:gd name="connsiteY107" fmla="*/ 334008 h 403921"/>
              <a:gd name="connsiteX108" fmla="*/ 0 w 2247900"/>
              <a:gd name="connsiteY108" fmla="*/ 341777 h 403921"/>
              <a:gd name="connsiteX109" fmla="*/ 13297 w 2247900"/>
              <a:gd name="connsiteY109" fmla="*/ 349547 h 403921"/>
              <a:gd name="connsiteX110" fmla="*/ 26584 w 2247900"/>
              <a:gd name="connsiteY110" fmla="*/ 357316 h 403921"/>
              <a:gd name="connsiteX111" fmla="*/ 13297 w 2247900"/>
              <a:gd name="connsiteY111" fmla="*/ 365085 h 403921"/>
              <a:gd name="connsiteX112" fmla="*/ 0 w 2247900"/>
              <a:gd name="connsiteY112" fmla="*/ 372854 h 403921"/>
              <a:gd name="connsiteX113" fmla="*/ 13297 w 2247900"/>
              <a:gd name="connsiteY113" fmla="*/ 380623 h 403921"/>
              <a:gd name="connsiteX114" fmla="*/ 26584 w 2247900"/>
              <a:gd name="connsiteY114" fmla="*/ 388383 h 403921"/>
              <a:gd name="connsiteX115" fmla="*/ 13297 w 2247900"/>
              <a:gd name="connsiteY115" fmla="*/ 396152 h 403921"/>
              <a:gd name="connsiteX116" fmla="*/ 0 w 2247900"/>
              <a:gd name="connsiteY116" fmla="*/ 403921 h 403921"/>
              <a:gd name="connsiteX117" fmla="*/ 2247900 w 2247900"/>
              <a:gd name="connsiteY117" fmla="*/ 403921 h 403921"/>
              <a:gd name="connsiteX118" fmla="*/ 2247900 w 2247900"/>
              <a:gd name="connsiteY118" fmla="*/ 403741 h 403921"/>
              <a:gd name="connsiteX119" fmla="*/ 2234908 w 2247900"/>
              <a:gd name="connsiteY119" fmla="*/ 396152 h 403921"/>
              <a:gd name="connsiteX120" fmla="*/ 2221621 w 2247900"/>
              <a:gd name="connsiteY120" fmla="*/ 388383 h 4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247900" h="403921">
                <a:moveTo>
                  <a:pt x="2221621" y="388383"/>
                </a:moveTo>
                <a:lnTo>
                  <a:pt x="2234908" y="380623"/>
                </a:lnTo>
                <a:lnTo>
                  <a:pt x="2247900" y="373025"/>
                </a:lnTo>
                <a:lnTo>
                  <a:pt x="2247900" y="372674"/>
                </a:lnTo>
                <a:lnTo>
                  <a:pt x="2234908" y="365085"/>
                </a:lnTo>
                <a:lnTo>
                  <a:pt x="2221621" y="357316"/>
                </a:lnTo>
                <a:lnTo>
                  <a:pt x="2234908" y="349547"/>
                </a:lnTo>
                <a:lnTo>
                  <a:pt x="2247900" y="341957"/>
                </a:lnTo>
                <a:lnTo>
                  <a:pt x="2247900" y="341607"/>
                </a:lnTo>
                <a:lnTo>
                  <a:pt x="2234908" y="334008"/>
                </a:lnTo>
                <a:lnTo>
                  <a:pt x="2221621" y="326248"/>
                </a:lnTo>
                <a:lnTo>
                  <a:pt x="2234908" y="318479"/>
                </a:lnTo>
                <a:lnTo>
                  <a:pt x="2247900" y="310890"/>
                </a:lnTo>
                <a:lnTo>
                  <a:pt x="2247900" y="310530"/>
                </a:lnTo>
                <a:lnTo>
                  <a:pt x="2234908" y="302941"/>
                </a:lnTo>
                <a:lnTo>
                  <a:pt x="2221621" y="295172"/>
                </a:lnTo>
                <a:lnTo>
                  <a:pt x="2234908" y="287403"/>
                </a:lnTo>
                <a:lnTo>
                  <a:pt x="2247900" y="279813"/>
                </a:lnTo>
                <a:lnTo>
                  <a:pt x="2247900" y="279463"/>
                </a:lnTo>
                <a:lnTo>
                  <a:pt x="2234908" y="271874"/>
                </a:lnTo>
                <a:lnTo>
                  <a:pt x="2221621" y="264105"/>
                </a:lnTo>
                <a:lnTo>
                  <a:pt x="2234908" y="256335"/>
                </a:lnTo>
                <a:lnTo>
                  <a:pt x="2247900" y="248746"/>
                </a:lnTo>
                <a:lnTo>
                  <a:pt x="2247900" y="248386"/>
                </a:lnTo>
                <a:lnTo>
                  <a:pt x="2234908" y="240797"/>
                </a:lnTo>
                <a:lnTo>
                  <a:pt x="2221621" y="233028"/>
                </a:lnTo>
                <a:lnTo>
                  <a:pt x="2234908" y="225268"/>
                </a:lnTo>
                <a:lnTo>
                  <a:pt x="2247900" y="217670"/>
                </a:lnTo>
                <a:lnTo>
                  <a:pt x="2247900" y="217319"/>
                </a:lnTo>
                <a:lnTo>
                  <a:pt x="2234908" y="209730"/>
                </a:lnTo>
                <a:lnTo>
                  <a:pt x="2221621" y="201961"/>
                </a:lnTo>
                <a:lnTo>
                  <a:pt x="2234908" y="194191"/>
                </a:lnTo>
                <a:lnTo>
                  <a:pt x="2247900" y="186602"/>
                </a:lnTo>
                <a:lnTo>
                  <a:pt x="2247900" y="186252"/>
                </a:lnTo>
                <a:lnTo>
                  <a:pt x="2234908" y="178653"/>
                </a:lnTo>
                <a:lnTo>
                  <a:pt x="2221621" y="170893"/>
                </a:lnTo>
                <a:lnTo>
                  <a:pt x="2234908" y="163124"/>
                </a:lnTo>
                <a:lnTo>
                  <a:pt x="2247900" y="155535"/>
                </a:lnTo>
                <a:lnTo>
                  <a:pt x="2247900" y="155175"/>
                </a:lnTo>
                <a:lnTo>
                  <a:pt x="2234908" y="147586"/>
                </a:lnTo>
                <a:lnTo>
                  <a:pt x="2221621" y="139817"/>
                </a:lnTo>
                <a:lnTo>
                  <a:pt x="2234908" y="132048"/>
                </a:lnTo>
                <a:lnTo>
                  <a:pt x="2247900" y="124458"/>
                </a:lnTo>
                <a:lnTo>
                  <a:pt x="2247900" y="124108"/>
                </a:lnTo>
                <a:lnTo>
                  <a:pt x="2234908" y="116519"/>
                </a:lnTo>
                <a:lnTo>
                  <a:pt x="2221621" y="108749"/>
                </a:lnTo>
                <a:lnTo>
                  <a:pt x="2234908" y="100980"/>
                </a:lnTo>
                <a:lnTo>
                  <a:pt x="2247900" y="93391"/>
                </a:lnTo>
                <a:lnTo>
                  <a:pt x="2247900" y="93031"/>
                </a:lnTo>
                <a:lnTo>
                  <a:pt x="2234908" y="85442"/>
                </a:lnTo>
                <a:lnTo>
                  <a:pt x="2221621" y="77673"/>
                </a:lnTo>
                <a:lnTo>
                  <a:pt x="2234908" y="69913"/>
                </a:lnTo>
                <a:lnTo>
                  <a:pt x="2247900" y="62314"/>
                </a:lnTo>
                <a:lnTo>
                  <a:pt x="2247900" y="61964"/>
                </a:lnTo>
                <a:lnTo>
                  <a:pt x="2234908" y="54375"/>
                </a:lnTo>
                <a:lnTo>
                  <a:pt x="2221621" y="46606"/>
                </a:lnTo>
                <a:lnTo>
                  <a:pt x="2234908" y="38836"/>
                </a:lnTo>
                <a:lnTo>
                  <a:pt x="2247900" y="31247"/>
                </a:lnTo>
                <a:lnTo>
                  <a:pt x="2247900" y="30897"/>
                </a:lnTo>
                <a:lnTo>
                  <a:pt x="2234908" y="23298"/>
                </a:lnTo>
                <a:lnTo>
                  <a:pt x="2221621" y="15538"/>
                </a:lnTo>
                <a:lnTo>
                  <a:pt x="2234908" y="7769"/>
                </a:lnTo>
                <a:lnTo>
                  <a:pt x="2247900" y="180"/>
                </a:lnTo>
                <a:lnTo>
                  <a:pt x="2247900" y="0"/>
                </a:lnTo>
                <a:lnTo>
                  <a:pt x="0" y="0"/>
                </a:lnTo>
                <a:lnTo>
                  <a:pt x="13297" y="7769"/>
                </a:lnTo>
                <a:lnTo>
                  <a:pt x="26584" y="15538"/>
                </a:lnTo>
                <a:lnTo>
                  <a:pt x="13297" y="23298"/>
                </a:lnTo>
                <a:lnTo>
                  <a:pt x="0" y="31067"/>
                </a:lnTo>
                <a:lnTo>
                  <a:pt x="13297" y="38836"/>
                </a:lnTo>
                <a:lnTo>
                  <a:pt x="26584" y="46606"/>
                </a:lnTo>
                <a:lnTo>
                  <a:pt x="13297" y="54375"/>
                </a:lnTo>
                <a:lnTo>
                  <a:pt x="0" y="62144"/>
                </a:lnTo>
                <a:lnTo>
                  <a:pt x="13297" y="69913"/>
                </a:lnTo>
                <a:lnTo>
                  <a:pt x="26584" y="77673"/>
                </a:lnTo>
                <a:lnTo>
                  <a:pt x="13297" y="85442"/>
                </a:lnTo>
                <a:lnTo>
                  <a:pt x="0" y="93211"/>
                </a:lnTo>
                <a:lnTo>
                  <a:pt x="13297" y="100980"/>
                </a:lnTo>
                <a:lnTo>
                  <a:pt x="26584" y="108749"/>
                </a:lnTo>
                <a:lnTo>
                  <a:pt x="13297" y="116519"/>
                </a:lnTo>
                <a:lnTo>
                  <a:pt x="0" y="124288"/>
                </a:lnTo>
                <a:lnTo>
                  <a:pt x="13297" y="132048"/>
                </a:lnTo>
                <a:lnTo>
                  <a:pt x="26584" y="139817"/>
                </a:lnTo>
                <a:lnTo>
                  <a:pt x="13297" y="147586"/>
                </a:lnTo>
                <a:lnTo>
                  <a:pt x="0" y="155355"/>
                </a:lnTo>
                <a:lnTo>
                  <a:pt x="13297" y="163124"/>
                </a:lnTo>
                <a:lnTo>
                  <a:pt x="26584" y="170893"/>
                </a:lnTo>
                <a:lnTo>
                  <a:pt x="13297" y="178653"/>
                </a:lnTo>
                <a:lnTo>
                  <a:pt x="0" y="186422"/>
                </a:lnTo>
                <a:lnTo>
                  <a:pt x="13297" y="194191"/>
                </a:lnTo>
                <a:lnTo>
                  <a:pt x="26584" y="201961"/>
                </a:lnTo>
                <a:lnTo>
                  <a:pt x="13297" y="209730"/>
                </a:lnTo>
                <a:lnTo>
                  <a:pt x="0" y="217499"/>
                </a:lnTo>
                <a:lnTo>
                  <a:pt x="13297" y="225268"/>
                </a:lnTo>
                <a:lnTo>
                  <a:pt x="26584" y="233028"/>
                </a:lnTo>
                <a:lnTo>
                  <a:pt x="13297" y="240797"/>
                </a:lnTo>
                <a:lnTo>
                  <a:pt x="0" y="248566"/>
                </a:lnTo>
                <a:lnTo>
                  <a:pt x="13297" y="256335"/>
                </a:lnTo>
                <a:lnTo>
                  <a:pt x="26584" y="264105"/>
                </a:lnTo>
                <a:lnTo>
                  <a:pt x="13297" y="271874"/>
                </a:lnTo>
                <a:lnTo>
                  <a:pt x="0" y="279633"/>
                </a:lnTo>
                <a:lnTo>
                  <a:pt x="13297" y="287403"/>
                </a:lnTo>
                <a:lnTo>
                  <a:pt x="26584" y="295172"/>
                </a:lnTo>
                <a:lnTo>
                  <a:pt x="13297" y="302941"/>
                </a:lnTo>
                <a:lnTo>
                  <a:pt x="0" y="310710"/>
                </a:lnTo>
                <a:lnTo>
                  <a:pt x="13297" y="318479"/>
                </a:lnTo>
                <a:lnTo>
                  <a:pt x="26584" y="326248"/>
                </a:lnTo>
                <a:lnTo>
                  <a:pt x="13297" y="334008"/>
                </a:lnTo>
                <a:lnTo>
                  <a:pt x="0" y="341777"/>
                </a:lnTo>
                <a:lnTo>
                  <a:pt x="13297" y="349547"/>
                </a:lnTo>
                <a:lnTo>
                  <a:pt x="26584" y="357316"/>
                </a:lnTo>
                <a:lnTo>
                  <a:pt x="13297" y="365085"/>
                </a:lnTo>
                <a:lnTo>
                  <a:pt x="0" y="372854"/>
                </a:lnTo>
                <a:lnTo>
                  <a:pt x="13297" y="380623"/>
                </a:lnTo>
                <a:lnTo>
                  <a:pt x="26584" y="388383"/>
                </a:lnTo>
                <a:lnTo>
                  <a:pt x="13297" y="396152"/>
                </a:lnTo>
                <a:lnTo>
                  <a:pt x="0" y="403921"/>
                </a:lnTo>
                <a:lnTo>
                  <a:pt x="2247900" y="403921"/>
                </a:lnTo>
                <a:lnTo>
                  <a:pt x="2247900" y="403741"/>
                </a:lnTo>
                <a:lnTo>
                  <a:pt x="2234908" y="396152"/>
                </a:lnTo>
                <a:lnTo>
                  <a:pt x="2221621" y="388383"/>
                </a:lnTo>
                <a:close/>
              </a:path>
            </a:pathLst>
          </a:custGeom>
          <a:solidFill>
            <a:schemeClr val="accent5">
              <a:alpha val="50000"/>
            </a:schemeClr>
          </a:solidFill>
          <a:ln w="9525" cap="flat">
            <a:noFill/>
            <a:prstDash val="solid"/>
            <a:miter/>
          </a:ln>
        </p:spPr>
        <p:txBody>
          <a:bodyPr rtlCol="0" anchor="ctr"/>
          <a:lstStyle/>
          <a:p>
            <a:endParaRPr lang="en-US"/>
          </a:p>
        </p:txBody>
      </p:sp>
      <p:sp>
        <p:nvSpPr>
          <p:cNvPr id="30" name="Graphic 21">
            <a:extLst>
              <a:ext uri="{FF2B5EF4-FFF2-40B4-BE49-F238E27FC236}">
                <a16:creationId xmlns:a16="http://schemas.microsoft.com/office/drawing/2014/main" id="{9785C457-C2BD-3CEB-E8D2-0EEB29080F58}"/>
              </a:ext>
              <a:ext uri="{C183D7F6-B498-43B3-948B-1728B52AA6E4}">
                <adec:decorative xmlns:adec="http://schemas.microsoft.com/office/drawing/2017/decorative" val="1"/>
              </a:ext>
            </a:extLst>
          </p:cNvPr>
          <p:cNvSpPr/>
          <p:nvPr/>
        </p:nvSpPr>
        <p:spPr>
          <a:xfrm rot="20217425">
            <a:off x="8283369" y="3170207"/>
            <a:ext cx="657308" cy="550833"/>
          </a:xfrm>
          <a:custGeom>
            <a:avLst/>
            <a:gdLst>
              <a:gd name="connsiteX0" fmla="*/ 61855 w 2247900"/>
              <a:gd name="connsiteY0" fmla="*/ 36227 h 1883771"/>
              <a:gd name="connsiteX1" fmla="*/ 123720 w 2247900"/>
              <a:gd name="connsiteY1" fmla="*/ 72454 h 1883771"/>
              <a:gd name="connsiteX2" fmla="*/ 61855 w 2247900"/>
              <a:gd name="connsiteY2" fmla="*/ 108680 h 1883771"/>
              <a:gd name="connsiteX3" fmla="*/ 0 w 2247900"/>
              <a:gd name="connsiteY3" fmla="*/ 144907 h 1883771"/>
              <a:gd name="connsiteX4" fmla="*/ 61855 w 2247900"/>
              <a:gd name="connsiteY4" fmla="*/ 181134 h 1883771"/>
              <a:gd name="connsiteX5" fmla="*/ 123720 w 2247900"/>
              <a:gd name="connsiteY5" fmla="*/ 217351 h 1883771"/>
              <a:gd name="connsiteX6" fmla="*/ 61855 w 2247900"/>
              <a:gd name="connsiteY6" fmla="*/ 253578 h 1883771"/>
              <a:gd name="connsiteX7" fmla="*/ 0 w 2247900"/>
              <a:gd name="connsiteY7" fmla="*/ 289805 h 1883771"/>
              <a:gd name="connsiteX8" fmla="*/ 61855 w 2247900"/>
              <a:gd name="connsiteY8" fmla="*/ 326031 h 1883771"/>
              <a:gd name="connsiteX9" fmla="*/ 123720 w 2247900"/>
              <a:gd name="connsiteY9" fmla="*/ 362268 h 1883771"/>
              <a:gd name="connsiteX10" fmla="*/ 61855 w 2247900"/>
              <a:gd name="connsiteY10" fmla="*/ 398485 h 1883771"/>
              <a:gd name="connsiteX11" fmla="*/ 0 w 2247900"/>
              <a:gd name="connsiteY11" fmla="*/ 434712 h 1883771"/>
              <a:gd name="connsiteX12" fmla="*/ 61855 w 2247900"/>
              <a:gd name="connsiteY12" fmla="*/ 470938 h 1883771"/>
              <a:gd name="connsiteX13" fmla="*/ 123720 w 2247900"/>
              <a:gd name="connsiteY13" fmla="*/ 507165 h 1883771"/>
              <a:gd name="connsiteX14" fmla="*/ 61855 w 2247900"/>
              <a:gd name="connsiteY14" fmla="*/ 543392 h 1883771"/>
              <a:gd name="connsiteX15" fmla="*/ 0 w 2247900"/>
              <a:gd name="connsiteY15" fmla="*/ 579619 h 1883771"/>
              <a:gd name="connsiteX16" fmla="*/ 61855 w 2247900"/>
              <a:gd name="connsiteY16" fmla="*/ 615845 h 1883771"/>
              <a:gd name="connsiteX17" fmla="*/ 123720 w 2247900"/>
              <a:gd name="connsiteY17" fmla="*/ 652072 h 1883771"/>
              <a:gd name="connsiteX18" fmla="*/ 61855 w 2247900"/>
              <a:gd name="connsiteY18" fmla="*/ 688299 h 1883771"/>
              <a:gd name="connsiteX19" fmla="*/ 0 w 2247900"/>
              <a:gd name="connsiteY19" fmla="*/ 724526 h 1883771"/>
              <a:gd name="connsiteX20" fmla="*/ 61855 w 2247900"/>
              <a:gd name="connsiteY20" fmla="*/ 760752 h 1883771"/>
              <a:gd name="connsiteX21" fmla="*/ 123720 w 2247900"/>
              <a:gd name="connsiteY21" fmla="*/ 796979 h 1883771"/>
              <a:gd name="connsiteX22" fmla="*/ 61855 w 2247900"/>
              <a:gd name="connsiteY22" fmla="*/ 833206 h 1883771"/>
              <a:gd name="connsiteX23" fmla="*/ 0 w 2247900"/>
              <a:gd name="connsiteY23" fmla="*/ 869433 h 1883771"/>
              <a:gd name="connsiteX24" fmla="*/ 61855 w 2247900"/>
              <a:gd name="connsiteY24" fmla="*/ 905659 h 1883771"/>
              <a:gd name="connsiteX25" fmla="*/ 123720 w 2247900"/>
              <a:gd name="connsiteY25" fmla="*/ 941886 h 1883771"/>
              <a:gd name="connsiteX26" fmla="*/ 61855 w 2247900"/>
              <a:gd name="connsiteY26" fmla="*/ 978113 h 1883771"/>
              <a:gd name="connsiteX27" fmla="*/ 0 w 2247900"/>
              <a:gd name="connsiteY27" fmla="*/ 1014340 h 1883771"/>
              <a:gd name="connsiteX28" fmla="*/ 61855 w 2247900"/>
              <a:gd name="connsiteY28" fmla="*/ 1050566 h 1883771"/>
              <a:gd name="connsiteX29" fmla="*/ 123720 w 2247900"/>
              <a:gd name="connsiteY29" fmla="*/ 1086793 h 1883771"/>
              <a:gd name="connsiteX30" fmla="*/ 61855 w 2247900"/>
              <a:gd name="connsiteY30" fmla="*/ 1123020 h 1883771"/>
              <a:gd name="connsiteX31" fmla="*/ 0 w 2247900"/>
              <a:gd name="connsiteY31" fmla="*/ 1159247 h 1883771"/>
              <a:gd name="connsiteX32" fmla="*/ 61855 w 2247900"/>
              <a:gd name="connsiteY32" fmla="*/ 1195473 h 1883771"/>
              <a:gd name="connsiteX33" fmla="*/ 123720 w 2247900"/>
              <a:gd name="connsiteY33" fmla="*/ 1231700 h 1883771"/>
              <a:gd name="connsiteX34" fmla="*/ 61855 w 2247900"/>
              <a:gd name="connsiteY34" fmla="*/ 1267927 h 1883771"/>
              <a:gd name="connsiteX35" fmla="*/ 0 w 2247900"/>
              <a:gd name="connsiteY35" fmla="*/ 1304154 h 1883771"/>
              <a:gd name="connsiteX36" fmla="*/ 61855 w 2247900"/>
              <a:gd name="connsiteY36" fmla="*/ 1340380 h 1883771"/>
              <a:gd name="connsiteX37" fmla="*/ 123720 w 2247900"/>
              <a:gd name="connsiteY37" fmla="*/ 1376607 h 1883771"/>
              <a:gd name="connsiteX38" fmla="*/ 61855 w 2247900"/>
              <a:gd name="connsiteY38" fmla="*/ 1412834 h 1883771"/>
              <a:gd name="connsiteX39" fmla="*/ 0 w 2247900"/>
              <a:gd name="connsiteY39" fmla="*/ 1449061 h 1883771"/>
              <a:gd name="connsiteX40" fmla="*/ 61855 w 2247900"/>
              <a:gd name="connsiteY40" fmla="*/ 1485287 h 1883771"/>
              <a:gd name="connsiteX41" fmla="*/ 123720 w 2247900"/>
              <a:gd name="connsiteY41" fmla="*/ 1521514 h 1883771"/>
              <a:gd name="connsiteX42" fmla="*/ 61855 w 2247900"/>
              <a:gd name="connsiteY42" fmla="*/ 1557741 h 1883771"/>
              <a:gd name="connsiteX43" fmla="*/ 0 w 2247900"/>
              <a:gd name="connsiteY43" fmla="*/ 1593968 h 1883771"/>
              <a:gd name="connsiteX44" fmla="*/ 61855 w 2247900"/>
              <a:gd name="connsiteY44" fmla="*/ 1630185 h 1883771"/>
              <a:gd name="connsiteX45" fmla="*/ 123720 w 2247900"/>
              <a:gd name="connsiteY45" fmla="*/ 1666421 h 1883771"/>
              <a:gd name="connsiteX46" fmla="*/ 61855 w 2247900"/>
              <a:gd name="connsiteY46" fmla="*/ 1702638 h 1883771"/>
              <a:gd name="connsiteX47" fmla="*/ 0 w 2247900"/>
              <a:gd name="connsiteY47" fmla="*/ 1738865 h 1883771"/>
              <a:gd name="connsiteX48" fmla="*/ 61855 w 2247900"/>
              <a:gd name="connsiteY48" fmla="*/ 1775092 h 1883771"/>
              <a:gd name="connsiteX49" fmla="*/ 123720 w 2247900"/>
              <a:gd name="connsiteY49" fmla="*/ 1811318 h 1883771"/>
              <a:gd name="connsiteX50" fmla="*/ 61855 w 2247900"/>
              <a:gd name="connsiteY50" fmla="*/ 1847545 h 1883771"/>
              <a:gd name="connsiteX51" fmla="*/ 0 w 2247900"/>
              <a:gd name="connsiteY51" fmla="*/ 1883772 h 1883771"/>
              <a:gd name="connsiteX52" fmla="*/ 2247900 w 2247900"/>
              <a:gd name="connsiteY52" fmla="*/ 1883772 h 1883771"/>
              <a:gd name="connsiteX53" fmla="*/ 2186035 w 2247900"/>
              <a:gd name="connsiteY53" fmla="*/ 1847545 h 1883771"/>
              <a:gd name="connsiteX54" fmla="*/ 2124180 w 2247900"/>
              <a:gd name="connsiteY54" fmla="*/ 1811318 h 1883771"/>
              <a:gd name="connsiteX55" fmla="*/ 2186035 w 2247900"/>
              <a:gd name="connsiteY55" fmla="*/ 1775092 h 1883771"/>
              <a:gd name="connsiteX56" fmla="*/ 2247900 w 2247900"/>
              <a:gd name="connsiteY56" fmla="*/ 1738865 h 1883771"/>
              <a:gd name="connsiteX57" fmla="*/ 2186035 w 2247900"/>
              <a:gd name="connsiteY57" fmla="*/ 1702638 h 1883771"/>
              <a:gd name="connsiteX58" fmla="*/ 2124180 w 2247900"/>
              <a:gd name="connsiteY58" fmla="*/ 1666421 h 1883771"/>
              <a:gd name="connsiteX59" fmla="*/ 2186035 w 2247900"/>
              <a:gd name="connsiteY59" fmla="*/ 1630185 h 1883771"/>
              <a:gd name="connsiteX60" fmla="*/ 2247900 w 2247900"/>
              <a:gd name="connsiteY60" fmla="*/ 1593968 h 1883771"/>
              <a:gd name="connsiteX61" fmla="*/ 2186035 w 2247900"/>
              <a:gd name="connsiteY61" fmla="*/ 1557741 h 1883771"/>
              <a:gd name="connsiteX62" fmla="*/ 2124180 w 2247900"/>
              <a:gd name="connsiteY62" fmla="*/ 1521514 h 1883771"/>
              <a:gd name="connsiteX63" fmla="*/ 2186035 w 2247900"/>
              <a:gd name="connsiteY63" fmla="*/ 1485287 h 1883771"/>
              <a:gd name="connsiteX64" fmla="*/ 2247900 w 2247900"/>
              <a:gd name="connsiteY64" fmla="*/ 1449061 h 1883771"/>
              <a:gd name="connsiteX65" fmla="*/ 2186035 w 2247900"/>
              <a:gd name="connsiteY65" fmla="*/ 1412834 h 1883771"/>
              <a:gd name="connsiteX66" fmla="*/ 2124180 w 2247900"/>
              <a:gd name="connsiteY66" fmla="*/ 1376607 h 1883771"/>
              <a:gd name="connsiteX67" fmla="*/ 2186035 w 2247900"/>
              <a:gd name="connsiteY67" fmla="*/ 1340380 h 1883771"/>
              <a:gd name="connsiteX68" fmla="*/ 2247900 w 2247900"/>
              <a:gd name="connsiteY68" fmla="*/ 1304154 h 1883771"/>
              <a:gd name="connsiteX69" fmla="*/ 2186035 w 2247900"/>
              <a:gd name="connsiteY69" fmla="*/ 1267927 h 1883771"/>
              <a:gd name="connsiteX70" fmla="*/ 2124180 w 2247900"/>
              <a:gd name="connsiteY70" fmla="*/ 1231700 h 1883771"/>
              <a:gd name="connsiteX71" fmla="*/ 2186035 w 2247900"/>
              <a:gd name="connsiteY71" fmla="*/ 1195473 h 1883771"/>
              <a:gd name="connsiteX72" fmla="*/ 2247900 w 2247900"/>
              <a:gd name="connsiteY72" fmla="*/ 1159247 h 1883771"/>
              <a:gd name="connsiteX73" fmla="*/ 2186035 w 2247900"/>
              <a:gd name="connsiteY73" fmla="*/ 1123020 h 1883771"/>
              <a:gd name="connsiteX74" fmla="*/ 2124180 w 2247900"/>
              <a:gd name="connsiteY74" fmla="*/ 1086793 h 1883771"/>
              <a:gd name="connsiteX75" fmla="*/ 2186035 w 2247900"/>
              <a:gd name="connsiteY75" fmla="*/ 1050566 h 1883771"/>
              <a:gd name="connsiteX76" fmla="*/ 2247900 w 2247900"/>
              <a:gd name="connsiteY76" fmla="*/ 1014340 h 1883771"/>
              <a:gd name="connsiteX77" fmla="*/ 2186035 w 2247900"/>
              <a:gd name="connsiteY77" fmla="*/ 978113 h 1883771"/>
              <a:gd name="connsiteX78" fmla="*/ 2124180 w 2247900"/>
              <a:gd name="connsiteY78" fmla="*/ 941886 h 1883771"/>
              <a:gd name="connsiteX79" fmla="*/ 2186035 w 2247900"/>
              <a:gd name="connsiteY79" fmla="*/ 905659 h 1883771"/>
              <a:gd name="connsiteX80" fmla="*/ 2247900 w 2247900"/>
              <a:gd name="connsiteY80" fmla="*/ 869433 h 1883771"/>
              <a:gd name="connsiteX81" fmla="*/ 2186035 w 2247900"/>
              <a:gd name="connsiteY81" fmla="*/ 833206 h 1883771"/>
              <a:gd name="connsiteX82" fmla="*/ 2124180 w 2247900"/>
              <a:gd name="connsiteY82" fmla="*/ 796979 h 1883771"/>
              <a:gd name="connsiteX83" fmla="*/ 2186035 w 2247900"/>
              <a:gd name="connsiteY83" fmla="*/ 760752 h 1883771"/>
              <a:gd name="connsiteX84" fmla="*/ 2247900 w 2247900"/>
              <a:gd name="connsiteY84" fmla="*/ 724526 h 1883771"/>
              <a:gd name="connsiteX85" fmla="*/ 2186035 w 2247900"/>
              <a:gd name="connsiteY85" fmla="*/ 688299 h 1883771"/>
              <a:gd name="connsiteX86" fmla="*/ 2124180 w 2247900"/>
              <a:gd name="connsiteY86" fmla="*/ 652072 h 1883771"/>
              <a:gd name="connsiteX87" fmla="*/ 2186035 w 2247900"/>
              <a:gd name="connsiteY87" fmla="*/ 615845 h 1883771"/>
              <a:gd name="connsiteX88" fmla="*/ 2247900 w 2247900"/>
              <a:gd name="connsiteY88" fmla="*/ 579619 h 1883771"/>
              <a:gd name="connsiteX89" fmla="*/ 2186035 w 2247900"/>
              <a:gd name="connsiteY89" fmla="*/ 543392 h 1883771"/>
              <a:gd name="connsiteX90" fmla="*/ 2124180 w 2247900"/>
              <a:gd name="connsiteY90" fmla="*/ 507165 h 1883771"/>
              <a:gd name="connsiteX91" fmla="*/ 2186035 w 2247900"/>
              <a:gd name="connsiteY91" fmla="*/ 470938 h 1883771"/>
              <a:gd name="connsiteX92" fmla="*/ 2247900 w 2247900"/>
              <a:gd name="connsiteY92" fmla="*/ 434712 h 1883771"/>
              <a:gd name="connsiteX93" fmla="*/ 2186035 w 2247900"/>
              <a:gd name="connsiteY93" fmla="*/ 398485 h 1883771"/>
              <a:gd name="connsiteX94" fmla="*/ 2124180 w 2247900"/>
              <a:gd name="connsiteY94" fmla="*/ 362268 h 1883771"/>
              <a:gd name="connsiteX95" fmla="*/ 2186035 w 2247900"/>
              <a:gd name="connsiteY95" fmla="*/ 326031 h 1883771"/>
              <a:gd name="connsiteX96" fmla="*/ 2247900 w 2247900"/>
              <a:gd name="connsiteY96" fmla="*/ 289805 h 1883771"/>
              <a:gd name="connsiteX97" fmla="*/ 2186035 w 2247900"/>
              <a:gd name="connsiteY97" fmla="*/ 253578 h 1883771"/>
              <a:gd name="connsiteX98" fmla="*/ 2124180 w 2247900"/>
              <a:gd name="connsiteY98" fmla="*/ 217351 h 1883771"/>
              <a:gd name="connsiteX99" fmla="*/ 2186035 w 2247900"/>
              <a:gd name="connsiteY99" fmla="*/ 181134 h 1883771"/>
              <a:gd name="connsiteX100" fmla="*/ 2247900 w 2247900"/>
              <a:gd name="connsiteY100" fmla="*/ 144907 h 1883771"/>
              <a:gd name="connsiteX101" fmla="*/ 2186035 w 2247900"/>
              <a:gd name="connsiteY101" fmla="*/ 108680 h 1883771"/>
              <a:gd name="connsiteX102" fmla="*/ 2124180 w 2247900"/>
              <a:gd name="connsiteY102" fmla="*/ 72454 h 1883771"/>
              <a:gd name="connsiteX103" fmla="*/ 2186035 w 2247900"/>
              <a:gd name="connsiteY103" fmla="*/ 36227 h 1883771"/>
              <a:gd name="connsiteX104" fmla="*/ 2247900 w 2247900"/>
              <a:gd name="connsiteY104" fmla="*/ 0 h 1883771"/>
              <a:gd name="connsiteX105" fmla="*/ 0 w 2247900"/>
              <a:gd name="connsiteY105" fmla="*/ 0 h 1883771"/>
              <a:gd name="connsiteX106" fmla="*/ 61855 w 2247900"/>
              <a:gd name="connsiteY106" fmla="*/ 36227 h 18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247900" h="1883771">
                <a:moveTo>
                  <a:pt x="61855" y="36227"/>
                </a:moveTo>
                <a:lnTo>
                  <a:pt x="123720" y="72454"/>
                </a:lnTo>
                <a:lnTo>
                  <a:pt x="61855" y="108680"/>
                </a:lnTo>
                <a:lnTo>
                  <a:pt x="0" y="144907"/>
                </a:lnTo>
                <a:lnTo>
                  <a:pt x="61855" y="181134"/>
                </a:lnTo>
                <a:lnTo>
                  <a:pt x="123720" y="217351"/>
                </a:lnTo>
                <a:lnTo>
                  <a:pt x="61855" y="253578"/>
                </a:lnTo>
                <a:lnTo>
                  <a:pt x="0" y="289805"/>
                </a:lnTo>
                <a:lnTo>
                  <a:pt x="61855" y="326031"/>
                </a:lnTo>
                <a:lnTo>
                  <a:pt x="123720" y="362268"/>
                </a:lnTo>
                <a:lnTo>
                  <a:pt x="61855" y="398485"/>
                </a:lnTo>
                <a:lnTo>
                  <a:pt x="0" y="434712"/>
                </a:lnTo>
                <a:lnTo>
                  <a:pt x="61855" y="470938"/>
                </a:lnTo>
                <a:lnTo>
                  <a:pt x="123720" y="507165"/>
                </a:lnTo>
                <a:lnTo>
                  <a:pt x="61855" y="543392"/>
                </a:lnTo>
                <a:lnTo>
                  <a:pt x="0" y="579619"/>
                </a:lnTo>
                <a:lnTo>
                  <a:pt x="61855" y="615845"/>
                </a:lnTo>
                <a:lnTo>
                  <a:pt x="123720" y="652072"/>
                </a:lnTo>
                <a:lnTo>
                  <a:pt x="61855" y="688299"/>
                </a:lnTo>
                <a:lnTo>
                  <a:pt x="0" y="724526"/>
                </a:lnTo>
                <a:lnTo>
                  <a:pt x="61855" y="760752"/>
                </a:lnTo>
                <a:lnTo>
                  <a:pt x="123720" y="796979"/>
                </a:lnTo>
                <a:lnTo>
                  <a:pt x="61855" y="833206"/>
                </a:lnTo>
                <a:lnTo>
                  <a:pt x="0" y="869433"/>
                </a:lnTo>
                <a:lnTo>
                  <a:pt x="61855" y="905659"/>
                </a:lnTo>
                <a:lnTo>
                  <a:pt x="123720" y="941886"/>
                </a:lnTo>
                <a:lnTo>
                  <a:pt x="61855" y="978113"/>
                </a:lnTo>
                <a:lnTo>
                  <a:pt x="0" y="1014340"/>
                </a:lnTo>
                <a:lnTo>
                  <a:pt x="61855" y="1050566"/>
                </a:lnTo>
                <a:lnTo>
                  <a:pt x="123720" y="1086793"/>
                </a:lnTo>
                <a:lnTo>
                  <a:pt x="61855" y="1123020"/>
                </a:lnTo>
                <a:lnTo>
                  <a:pt x="0" y="1159247"/>
                </a:lnTo>
                <a:lnTo>
                  <a:pt x="61855" y="1195473"/>
                </a:lnTo>
                <a:lnTo>
                  <a:pt x="123720" y="1231700"/>
                </a:lnTo>
                <a:lnTo>
                  <a:pt x="61855" y="1267927"/>
                </a:lnTo>
                <a:lnTo>
                  <a:pt x="0" y="1304154"/>
                </a:lnTo>
                <a:lnTo>
                  <a:pt x="61855" y="1340380"/>
                </a:lnTo>
                <a:lnTo>
                  <a:pt x="123720" y="1376607"/>
                </a:lnTo>
                <a:lnTo>
                  <a:pt x="61855" y="1412834"/>
                </a:lnTo>
                <a:lnTo>
                  <a:pt x="0" y="1449061"/>
                </a:lnTo>
                <a:lnTo>
                  <a:pt x="61855" y="1485287"/>
                </a:lnTo>
                <a:lnTo>
                  <a:pt x="123720" y="1521514"/>
                </a:lnTo>
                <a:lnTo>
                  <a:pt x="61855" y="1557741"/>
                </a:lnTo>
                <a:lnTo>
                  <a:pt x="0" y="1593968"/>
                </a:lnTo>
                <a:lnTo>
                  <a:pt x="61855" y="1630185"/>
                </a:lnTo>
                <a:lnTo>
                  <a:pt x="123720" y="1666421"/>
                </a:lnTo>
                <a:lnTo>
                  <a:pt x="61855" y="1702638"/>
                </a:lnTo>
                <a:lnTo>
                  <a:pt x="0" y="1738865"/>
                </a:lnTo>
                <a:lnTo>
                  <a:pt x="61855" y="1775092"/>
                </a:lnTo>
                <a:lnTo>
                  <a:pt x="123720" y="1811318"/>
                </a:lnTo>
                <a:lnTo>
                  <a:pt x="61855" y="1847545"/>
                </a:lnTo>
                <a:lnTo>
                  <a:pt x="0" y="1883772"/>
                </a:lnTo>
                <a:lnTo>
                  <a:pt x="2247900" y="1883772"/>
                </a:lnTo>
                <a:lnTo>
                  <a:pt x="2186035" y="1847545"/>
                </a:lnTo>
                <a:lnTo>
                  <a:pt x="2124180" y="1811318"/>
                </a:lnTo>
                <a:lnTo>
                  <a:pt x="2186035" y="1775092"/>
                </a:lnTo>
                <a:lnTo>
                  <a:pt x="2247900" y="1738865"/>
                </a:lnTo>
                <a:lnTo>
                  <a:pt x="2186035" y="1702638"/>
                </a:lnTo>
                <a:lnTo>
                  <a:pt x="2124180" y="1666421"/>
                </a:lnTo>
                <a:lnTo>
                  <a:pt x="2186035" y="1630185"/>
                </a:lnTo>
                <a:lnTo>
                  <a:pt x="2247900" y="1593968"/>
                </a:lnTo>
                <a:lnTo>
                  <a:pt x="2186035" y="1557741"/>
                </a:lnTo>
                <a:lnTo>
                  <a:pt x="2124180" y="1521514"/>
                </a:lnTo>
                <a:lnTo>
                  <a:pt x="2186035" y="1485287"/>
                </a:lnTo>
                <a:lnTo>
                  <a:pt x="2247900" y="1449061"/>
                </a:lnTo>
                <a:lnTo>
                  <a:pt x="2186035" y="1412834"/>
                </a:lnTo>
                <a:lnTo>
                  <a:pt x="2124180" y="1376607"/>
                </a:lnTo>
                <a:lnTo>
                  <a:pt x="2186035" y="1340380"/>
                </a:lnTo>
                <a:lnTo>
                  <a:pt x="2247900" y="1304154"/>
                </a:lnTo>
                <a:lnTo>
                  <a:pt x="2186035" y="1267927"/>
                </a:lnTo>
                <a:lnTo>
                  <a:pt x="2124180" y="1231700"/>
                </a:lnTo>
                <a:lnTo>
                  <a:pt x="2186035" y="1195473"/>
                </a:lnTo>
                <a:lnTo>
                  <a:pt x="2247900" y="1159247"/>
                </a:lnTo>
                <a:lnTo>
                  <a:pt x="2186035" y="1123020"/>
                </a:lnTo>
                <a:lnTo>
                  <a:pt x="2124180" y="1086793"/>
                </a:lnTo>
                <a:lnTo>
                  <a:pt x="2186035" y="1050566"/>
                </a:lnTo>
                <a:lnTo>
                  <a:pt x="2247900" y="1014340"/>
                </a:lnTo>
                <a:lnTo>
                  <a:pt x="2186035" y="978113"/>
                </a:lnTo>
                <a:lnTo>
                  <a:pt x="2124180" y="941886"/>
                </a:lnTo>
                <a:lnTo>
                  <a:pt x="2186035" y="905659"/>
                </a:lnTo>
                <a:lnTo>
                  <a:pt x="2247900" y="869433"/>
                </a:lnTo>
                <a:lnTo>
                  <a:pt x="2186035" y="833206"/>
                </a:lnTo>
                <a:lnTo>
                  <a:pt x="2124180" y="796979"/>
                </a:lnTo>
                <a:lnTo>
                  <a:pt x="2186035" y="760752"/>
                </a:lnTo>
                <a:lnTo>
                  <a:pt x="2247900" y="724526"/>
                </a:lnTo>
                <a:lnTo>
                  <a:pt x="2186035" y="688299"/>
                </a:lnTo>
                <a:lnTo>
                  <a:pt x="2124180" y="652072"/>
                </a:lnTo>
                <a:lnTo>
                  <a:pt x="2186035" y="615845"/>
                </a:lnTo>
                <a:lnTo>
                  <a:pt x="2247900" y="579619"/>
                </a:lnTo>
                <a:lnTo>
                  <a:pt x="2186035" y="543392"/>
                </a:lnTo>
                <a:lnTo>
                  <a:pt x="2124180" y="507165"/>
                </a:lnTo>
                <a:lnTo>
                  <a:pt x="2186035" y="470938"/>
                </a:lnTo>
                <a:lnTo>
                  <a:pt x="2247900" y="434712"/>
                </a:lnTo>
                <a:lnTo>
                  <a:pt x="2186035" y="398485"/>
                </a:lnTo>
                <a:lnTo>
                  <a:pt x="2124180" y="362268"/>
                </a:lnTo>
                <a:lnTo>
                  <a:pt x="2186035" y="326031"/>
                </a:lnTo>
                <a:lnTo>
                  <a:pt x="2247900" y="289805"/>
                </a:lnTo>
                <a:lnTo>
                  <a:pt x="2186035" y="253578"/>
                </a:lnTo>
                <a:lnTo>
                  <a:pt x="2124180" y="217351"/>
                </a:lnTo>
                <a:lnTo>
                  <a:pt x="2186035" y="181134"/>
                </a:lnTo>
                <a:lnTo>
                  <a:pt x="2247900" y="144907"/>
                </a:lnTo>
                <a:lnTo>
                  <a:pt x="2186035" y="108680"/>
                </a:lnTo>
                <a:lnTo>
                  <a:pt x="2124180" y="72454"/>
                </a:lnTo>
                <a:lnTo>
                  <a:pt x="2186035" y="36227"/>
                </a:lnTo>
                <a:lnTo>
                  <a:pt x="2247900" y="0"/>
                </a:lnTo>
                <a:lnTo>
                  <a:pt x="0" y="0"/>
                </a:lnTo>
                <a:lnTo>
                  <a:pt x="61855" y="36227"/>
                </a:lnTo>
                <a:close/>
              </a:path>
            </a:pathLst>
          </a:custGeom>
          <a:solidFill>
            <a:schemeClr val="accent5">
              <a:alpha val="50000"/>
            </a:schemeClr>
          </a:solidFill>
          <a:ln w="9525" cap="flat">
            <a:noFill/>
            <a:prstDash val="solid"/>
            <a:miter/>
          </a:ln>
        </p:spPr>
        <p:txBody>
          <a:bodyPr rtlCol="0" anchor="ctr"/>
          <a:lstStyle/>
          <a:p>
            <a:endParaRPr lang="en-US"/>
          </a:p>
        </p:txBody>
      </p:sp>
      <p:pic>
        <p:nvPicPr>
          <p:cNvPr id="26" name="Picture 25">
            <a:extLst>
              <a:ext uri="{FF2B5EF4-FFF2-40B4-BE49-F238E27FC236}">
                <a16:creationId xmlns:a16="http://schemas.microsoft.com/office/drawing/2014/main" id="{1D21AC8A-329D-EF10-D077-2504793F1F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6465" y="4989443"/>
            <a:ext cx="1400340" cy="1050255"/>
          </a:xfrm>
          <a:prstGeom prst="rect">
            <a:avLst/>
          </a:prstGeom>
        </p:spPr>
      </p:pic>
    </p:spTree>
    <p:extLst>
      <p:ext uri="{BB962C8B-B14F-4D97-AF65-F5344CB8AC3E}">
        <p14:creationId xmlns:p14="http://schemas.microsoft.com/office/powerpoint/2010/main" val="173845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663B9-904B-CD8C-18EE-10EAE3D69302}"/>
              </a:ext>
            </a:extLst>
          </p:cNvPr>
          <p:cNvSpPr>
            <a:spLocks noGrp="1"/>
          </p:cNvSpPr>
          <p:nvPr>
            <p:ph type="ctrTitle"/>
          </p:nvPr>
        </p:nvSpPr>
        <p:spPr>
          <a:xfrm>
            <a:off x="473003" y="635786"/>
            <a:ext cx="5479775" cy="725009"/>
          </a:xfrm>
        </p:spPr>
        <p:txBody>
          <a:bodyPr/>
          <a:lstStyle/>
          <a:p>
            <a:r>
              <a:rPr lang="ro-RO" dirty="0"/>
              <a:t>A treia zi</a:t>
            </a:r>
            <a:br>
              <a:rPr lang="ro-RO" dirty="0"/>
            </a:br>
            <a:r>
              <a:rPr lang="ro-RO" dirty="0"/>
              <a:t>13.05.2026</a:t>
            </a:r>
            <a:endParaRPr lang="en-US" dirty="0"/>
          </a:p>
        </p:txBody>
      </p:sp>
      <p:sp>
        <p:nvSpPr>
          <p:cNvPr id="7" name="Content Placeholder 6">
            <a:extLst>
              <a:ext uri="{FF2B5EF4-FFF2-40B4-BE49-F238E27FC236}">
                <a16:creationId xmlns:a16="http://schemas.microsoft.com/office/drawing/2014/main" id="{DCA86F0E-9C4F-8C19-9761-95DB43055883}"/>
              </a:ext>
            </a:extLst>
          </p:cNvPr>
          <p:cNvSpPr>
            <a:spLocks noGrp="1"/>
          </p:cNvSpPr>
          <p:nvPr>
            <p:ph sz="quarter" idx="13"/>
          </p:nvPr>
        </p:nvSpPr>
        <p:spPr>
          <a:xfrm>
            <a:off x="5501663" y="1205370"/>
            <a:ext cx="5480536" cy="996153"/>
          </a:xfrm>
        </p:spPr>
        <p:txBody>
          <a:bodyPr/>
          <a:lstStyle/>
          <a:p>
            <a:r>
              <a:rPr lang="ro-RO" dirty="0"/>
              <a:t>In a treia zi am mers sa vedem pentru prima oara excursia aceasta, marea. Am mai vizitat si un vechi templu din apropiere.  </a:t>
            </a:r>
            <a:endParaRPr lang="en-US" dirty="0"/>
          </a:p>
        </p:txBody>
      </p:sp>
      <p:sp>
        <p:nvSpPr>
          <p:cNvPr id="13" name="Graphic 17">
            <a:extLst>
              <a:ext uri="{FF2B5EF4-FFF2-40B4-BE49-F238E27FC236}">
                <a16:creationId xmlns:a16="http://schemas.microsoft.com/office/drawing/2014/main" id="{2CBBA069-BE76-5290-636A-5A76E94E8B1B}"/>
              </a:ext>
              <a:ext uri="{C183D7F6-B498-43B3-948B-1728B52AA6E4}">
                <adec:decorative xmlns:adec="http://schemas.microsoft.com/office/drawing/2017/decorative" val="1"/>
              </a:ext>
            </a:extLst>
          </p:cNvPr>
          <p:cNvSpPr/>
          <p:nvPr/>
        </p:nvSpPr>
        <p:spPr>
          <a:xfrm rot="5400000">
            <a:off x="10724136" y="4342840"/>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3">
              <a:lumMod val="60000"/>
              <a:lumOff val="40000"/>
              <a:alpha val="50000"/>
            </a:schemeClr>
          </a:solidFill>
          <a:ln w="4725" cap="flat">
            <a:noFill/>
            <a:prstDash val="solid"/>
            <a:miter/>
          </a:ln>
        </p:spPr>
        <p:txBody>
          <a:bodyPr rtlCol="0" anchor="ctr"/>
          <a:lstStyle/>
          <a:p>
            <a:endParaRPr lang="en-US"/>
          </a:p>
        </p:txBody>
      </p:sp>
      <p:sp>
        <p:nvSpPr>
          <p:cNvPr id="14" name="Graphic 17">
            <a:extLst>
              <a:ext uri="{FF2B5EF4-FFF2-40B4-BE49-F238E27FC236}">
                <a16:creationId xmlns:a16="http://schemas.microsoft.com/office/drawing/2014/main" id="{A9F16F85-0708-4E8E-5D71-AE79902B108F}"/>
              </a:ext>
              <a:ext uri="{C183D7F6-B498-43B3-948B-1728B52AA6E4}">
                <adec:decorative xmlns:adec="http://schemas.microsoft.com/office/drawing/2017/decorative" val="1"/>
              </a:ext>
            </a:extLst>
          </p:cNvPr>
          <p:cNvSpPr/>
          <p:nvPr/>
        </p:nvSpPr>
        <p:spPr>
          <a:xfrm rot="16447640">
            <a:off x="193454" y="4159501"/>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3">
              <a:lumMod val="60000"/>
              <a:lumOff val="40000"/>
              <a:alpha val="50000"/>
            </a:schemeClr>
          </a:solidFill>
          <a:ln w="4725" cap="flat">
            <a:noFill/>
            <a:prstDash val="solid"/>
            <a:miter/>
          </a:ln>
        </p:spPr>
        <p:txBody>
          <a:bodyPr rtlCol="0" anchor="ctr"/>
          <a:lstStyle/>
          <a:p>
            <a:endParaRPr lang="en-US"/>
          </a:p>
        </p:txBody>
      </p:sp>
      <p:sp>
        <p:nvSpPr>
          <p:cNvPr id="15" name="Graphic 17">
            <a:extLst>
              <a:ext uri="{FF2B5EF4-FFF2-40B4-BE49-F238E27FC236}">
                <a16:creationId xmlns:a16="http://schemas.microsoft.com/office/drawing/2014/main" id="{0B585A79-DCD4-D0B0-7479-3729737BF92D}"/>
              </a:ext>
              <a:ext uri="{C183D7F6-B498-43B3-948B-1728B52AA6E4}">
                <adec:decorative xmlns:adec="http://schemas.microsoft.com/office/drawing/2017/decorative" val="1"/>
              </a:ext>
            </a:extLst>
          </p:cNvPr>
          <p:cNvSpPr/>
          <p:nvPr/>
        </p:nvSpPr>
        <p:spPr>
          <a:xfrm rot="372091">
            <a:off x="4361996" y="5495769"/>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3">
              <a:lumMod val="60000"/>
              <a:lumOff val="40000"/>
              <a:alpha val="50000"/>
            </a:schemeClr>
          </a:solidFill>
          <a:ln w="4725" cap="flat">
            <a:noFill/>
            <a:prstDash val="solid"/>
            <a:miter/>
          </a:ln>
        </p:spPr>
        <p:txBody>
          <a:bodyPr rtlCol="0" anchor="ctr"/>
          <a:lstStyle/>
          <a:p>
            <a:endParaRPr lang="en-US"/>
          </a:p>
        </p:txBody>
      </p:sp>
      <p:sp>
        <p:nvSpPr>
          <p:cNvPr id="16" name="Graphic 17">
            <a:extLst>
              <a:ext uri="{FF2B5EF4-FFF2-40B4-BE49-F238E27FC236}">
                <a16:creationId xmlns:a16="http://schemas.microsoft.com/office/drawing/2014/main" id="{8E8CE79F-2606-B757-7700-D9DD10D70980}"/>
              </a:ext>
              <a:ext uri="{C183D7F6-B498-43B3-948B-1728B52AA6E4}">
                <adec:decorative xmlns:adec="http://schemas.microsoft.com/office/drawing/2017/decorative" val="1"/>
              </a:ext>
            </a:extLst>
          </p:cNvPr>
          <p:cNvSpPr/>
          <p:nvPr/>
        </p:nvSpPr>
        <p:spPr>
          <a:xfrm rot="1902035">
            <a:off x="7426554" y="2899131"/>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3">
              <a:lumMod val="60000"/>
              <a:lumOff val="40000"/>
              <a:alpha val="50000"/>
            </a:schemeClr>
          </a:solidFill>
          <a:ln w="4725" cap="flat">
            <a:noFill/>
            <a:prstDash val="solid"/>
            <a:miter/>
          </a:ln>
        </p:spPr>
        <p:txBody>
          <a:bodyPr rtlCol="0" anchor="ctr"/>
          <a:lstStyle/>
          <a:p>
            <a:endParaRPr lang="en-US"/>
          </a:p>
        </p:txBody>
      </p:sp>
      <p:pic>
        <p:nvPicPr>
          <p:cNvPr id="10" name="Picture Placeholder 9">
            <a:extLst>
              <a:ext uri="{FF2B5EF4-FFF2-40B4-BE49-F238E27FC236}">
                <a16:creationId xmlns:a16="http://schemas.microsoft.com/office/drawing/2014/main" id="{53D1D46C-F68D-C3AE-F823-2DEB85AB7D9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580"/>
          <a:stretch>
            <a:fillRect/>
          </a:stretch>
        </p:blipFill>
        <p:spPr>
          <a:xfrm rot="276979">
            <a:off x="709800" y="3098226"/>
            <a:ext cx="4237595" cy="2861033"/>
          </a:xfrm>
          <a:prstGeom prst="rect">
            <a:avLst/>
          </a:prstGeom>
          <a:effectLst>
            <a:outerShdw blurRad="50800" dist="38100" dir="2700000" algn="tl" rotWithShape="0">
              <a:prstClr val="black">
                <a:alpha val="40000"/>
              </a:prstClr>
            </a:outerShdw>
          </a:effectLst>
        </p:spPr>
      </p:pic>
      <p:pic>
        <p:nvPicPr>
          <p:cNvPr id="31" name="Picture Placeholder 30">
            <a:extLst>
              <a:ext uri="{FF2B5EF4-FFF2-40B4-BE49-F238E27FC236}">
                <a16:creationId xmlns:a16="http://schemas.microsoft.com/office/drawing/2014/main" id="{71CC4CD5-35BB-AA77-36A8-51EAEB9DCA3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p:blipFill>
        <p:spPr>
          <a:custGeom>
            <a:avLst/>
            <a:gdLst>
              <a:gd name="connsiteX0" fmla="*/ 3465576 w 3465576"/>
              <a:gd name="connsiteY0" fmla="*/ 0 h 2523744"/>
              <a:gd name="connsiteX1" fmla="*/ 3465576 w 3465576"/>
              <a:gd name="connsiteY1" fmla="*/ 2523744 h 2523744"/>
              <a:gd name="connsiteX2" fmla="*/ 0 w 3465576"/>
              <a:gd name="connsiteY2" fmla="*/ 2523744 h 2523744"/>
              <a:gd name="connsiteX3" fmla="*/ 0 w 3465576"/>
              <a:gd name="connsiteY3" fmla="*/ 2212625 h 2523744"/>
              <a:gd name="connsiteX4" fmla="*/ 345095 w 3465576"/>
              <a:gd name="connsiteY4" fmla="*/ 159768 h 2523744"/>
              <a:gd name="connsiteX5" fmla="*/ 0 w 3465576"/>
              <a:gd name="connsiteY5" fmla="*/ 101755 h 2523744"/>
              <a:gd name="connsiteX6" fmla="*/ 0 w 3465576"/>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5576" h="2523744">
                <a:moveTo>
                  <a:pt x="3465576" y="0"/>
                </a:moveTo>
                <a:lnTo>
                  <a:pt x="3465576" y="2523744"/>
                </a:lnTo>
                <a:lnTo>
                  <a:pt x="0" y="2523744"/>
                </a:lnTo>
                <a:lnTo>
                  <a:pt x="0" y="2212625"/>
                </a:lnTo>
                <a:lnTo>
                  <a:pt x="345095" y="159768"/>
                </a:lnTo>
                <a:lnTo>
                  <a:pt x="0" y="101755"/>
                </a:lnTo>
                <a:lnTo>
                  <a:pt x="0" y="0"/>
                </a:lnTo>
                <a:close/>
              </a:path>
            </a:pathLst>
          </a:custGeom>
          <a:effectLst>
            <a:outerShdw blurRad="50800" dist="38100" dir="2700000" algn="tl" rotWithShape="0">
              <a:prstClr val="black">
                <a:alpha val="40000"/>
              </a:prstClr>
            </a:outerShdw>
          </a:effectLst>
        </p:spPr>
      </p:pic>
      <p:pic>
        <p:nvPicPr>
          <p:cNvPr id="35" name="Picture Placeholder 34">
            <a:extLst>
              <a:ext uri="{FF2B5EF4-FFF2-40B4-BE49-F238E27FC236}">
                <a16:creationId xmlns:a16="http://schemas.microsoft.com/office/drawing/2014/main" id="{5CF32FC6-15E6-4813-9727-0D8AB46179C1}"/>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l="-1052" t="-324" r="1052" b="4894"/>
          <a:stretch>
            <a:fillRect/>
          </a:stretch>
        </p:blipFill>
        <p:spPr>
          <a:xfrm rot="21202602">
            <a:off x="7555028" y="3300244"/>
            <a:ext cx="3729990" cy="2720907"/>
          </a:xfrm>
          <a:custGeom>
            <a:avLst/>
            <a:gdLst>
              <a:gd name="connsiteX0" fmla="*/ 3729990 w 3729990"/>
              <a:gd name="connsiteY0" fmla="*/ 0 h 2720907"/>
              <a:gd name="connsiteX1" fmla="*/ 3729990 w 3729990"/>
              <a:gd name="connsiteY1" fmla="*/ 2720907 h 2720907"/>
              <a:gd name="connsiteX2" fmla="*/ 0 w 3729990"/>
              <a:gd name="connsiteY2" fmla="*/ 2720907 h 2720907"/>
              <a:gd name="connsiteX3" fmla="*/ 0 w 3729990"/>
              <a:gd name="connsiteY3" fmla="*/ 1908132 h 2720907"/>
              <a:gd name="connsiteX4" fmla="*/ 739371 w 3729990"/>
              <a:gd name="connsiteY4" fmla="*/ 1930039 h 2720907"/>
              <a:gd name="connsiteX5" fmla="*/ 796556 w 3729990"/>
              <a:gd name="connsiteY5" fmla="*/ 0 h 272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990" h="2720907">
                <a:moveTo>
                  <a:pt x="3729990" y="0"/>
                </a:moveTo>
                <a:lnTo>
                  <a:pt x="3729990" y="2720907"/>
                </a:lnTo>
                <a:lnTo>
                  <a:pt x="0" y="2720907"/>
                </a:lnTo>
                <a:lnTo>
                  <a:pt x="0" y="1908132"/>
                </a:lnTo>
                <a:lnTo>
                  <a:pt x="739371" y="1930039"/>
                </a:lnTo>
                <a:lnTo>
                  <a:pt x="796556" y="0"/>
                </a:lnTo>
                <a:close/>
              </a:path>
            </a:pathLst>
          </a:cu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511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2DD513E6-DC77-CD88-F16E-C44BD3629B6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pic>
        <p:nvPicPr>
          <p:cNvPr id="26" name="Picture Placeholder 25">
            <a:extLst>
              <a:ext uri="{FF2B5EF4-FFF2-40B4-BE49-F238E27FC236}">
                <a16:creationId xmlns:a16="http://schemas.microsoft.com/office/drawing/2014/main" id="{0028169A-DDFE-91EB-B80D-9E33A095775E}"/>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pic>
        <p:nvPicPr>
          <p:cNvPr id="10" name="Picture Placeholder 9">
            <a:extLst>
              <a:ext uri="{FF2B5EF4-FFF2-40B4-BE49-F238E27FC236}">
                <a16:creationId xmlns:a16="http://schemas.microsoft.com/office/drawing/2014/main" id="{28558EFA-AEFF-1AE7-14EF-729E00F990E3}"/>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C02FFD90-C1F5-26A7-22A7-9E1784385A3E}"/>
              </a:ext>
            </a:extLst>
          </p:cNvPr>
          <p:cNvSpPr>
            <a:spLocks noGrp="1"/>
          </p:cNvSpPr>
          <p:nvPr>
            <p:ph type="ctrTitle"/>
          </p:nvPr>
        </p:nvSpPr>
        <p:spPr>
          <a:xfrm>
            <a:off x="735538" y="548638"/>
            <a:ext cx="4930577" cy="1122974"/>
          </a:xfrm>
        </p:spPr>
        <p:txBody>
          <a:bodyPr/>
          <a:lstStyle/>
          <a:p>
            <a:r>
              <a:rPr lang="ro-RO" dirty="0"/>
              <a:t>A patra zi </a:t>
            </a:r>
            <a:br>
              <a:rPr lang="ro-RO" dirty="0"/>
            </a:br>
            <a:r>
              <a:rPr lang="ro-RO" dirty="0"/>
              <a:t>14.05.2026</a:t>
            </a:r>
            <a:endParaRPr lang="en-US" dirty="0"/>
          </a:p>
        </p:txBody>
      </p:sp>
      <p:sp>
        <p:nvSpPr>
          <p:cNvPr id="7" name="Content Placeholder 6">
            <a:extLst>
              <a:ext uri="{FF2B5EF4-FFF2-40B4-BE49-F238E27FC236}">
                <a16:creationId xmlns:a16="http://schemas.microsoft.com/office/drawing/2014/main" id="{1CC8C3C2-EF6B-F548-0E3D-9D2F75AFEFDF}"/>
              </a:ext>
            </a:extLst>
          </p:cNvPr>
          <p:cNvSpPr>
            <a:spLocks noGrp="1"/>
          </p:cNvSpPr>
          <p:nvPr>
            <p:ph sz="quarter" idx="13"/>
          </p:nvPr>
        </p:nvSpPr>
        <p:spPr>
          <a:xfrm>
            <a:off x="821647" y="5152455"/>
            <a:ext cx="4336180" cy="1484263"/>
          </a:xfrm>
        </p:spPr>
        <p:txBody>
          <a:bodyPr/>
          <a:lstStyle/>
          <a:p>
            <a:r>
              <a:rPr lang="ro-RO" dirty="0"/>
              <a:t>In a patra zi am vizitat cateva monumente din Muratpașa si Aspendos, dupa care am mers sa vedem cascada din Duden si sa mancam la Mall of Antalya. Aceasta este si ultima zi in care am vizitat atractii turistice. </a:t>
            </a:r>
            <a:endParaRPr lang="en-US" dirty="0"/>
          </a:p>
        </p:txBody>
      </p:sp>
      <p:sp>
        <p:nvSpPr>
          <p:cNvPr id="13" name="Graphic 17">
            <a:extLst>
              <a:ext uri="{FF2B5EF4-FFF2-40B4-BE49-F238E27FC236}">
                <a16:creationId xmlns:a16="http://schemas.microsoft.com/office/drawing/2014/main" id="{75EC7344-6712-32F8-BAB1-08EBA3AF9563}"/>
              </a:ext>
              <a:ext uri="{C183D7F6-B498-43B3-948B-1728B52AA6E4}">
                <adec:decorative xmlns:adec="http://schemas.microsoft.com/office/drawing/2017/decorative" val="1"/>
              </a:ext>
            </a:extLst>
          </p:cNvPr>
          <p:cNvSpPr/>
          <p:nvPr/>
        </p:nvSpPr>
        <p:spPr>
          <a:xfrm rot="5400000">
            <a:off x="2628773" y="3229278"/>
            <a:ext cx="1121372" cy="399444"/>
          </a:xfrm>
          <a:custGeom>
            <a:avLst/>
            <a:gdLst>
              <a:gd name="connsiteX0" fmla="*/ 13205 w 1121372"/>
              <a:gd name="connsiteY0" fmla="*/ 7685 h 399444"/>
              <a:gd name="connsiteX1" fmla="*/ 26405 w 1121372"/>
              <a:gd name="connsiteY1" fmla="*/ 15366 h 399444"/>
              <a:gd name="connsiteX2" fmla="*/ 13205 w 1121372"/>
              <a:gd name="connsiteY2" fmla="*/ 23047 h 399444"/>
              <a:gd name="connsiteX3" fmla="*/ 0 w 1121372"/>
              <a:gd name="connsiteY3" fmla="*/ 30728 h 399444"/>
              <a:gd name="connsiteX4" fmla="*/ 13205 w 1121372"/>
              <a:gd name="connsiteY4" fmla="*/ 38408 h 399444"/>
              <a:gd name="connsiteX5" fmla="*/ 26405 w 1121372"/>
              <a:gd name="connsiteY5" fmla="*/ 46089 h 399444"/>
              <a:gd name="connsiteX6" fmla="*/ 13205 w 1121372"/>
              <a:gd name="connsiteY6" fmla="*/ 53774 h 399444"/>
              <a:gd name="connsiteX7" fmla="*/ 0 w 1121372"/>
              <a:gd name="connsiteY7" fmla="*/ 61455 h 399444"/>
              <a:gd name="connsiteX8" fmla="*/ 13205 w 1121372"/>
              <a:gd name="connsiteY8" fmla="*/ 69136 h 399444"/>
              <a:gd name="connsiteX9" fmla="*/ 26405 w 1121372"/>
              <a:gd name="connsiteY9" fmla="*/ 76817 h 399444"/>
              <a:gd name="connsiteX10" fmla="*/ 13205 w 1121372"/>
              <a:gd name="connsiteY10" fmla="*/ 84497 h 399444"/>
              <a:gd name="connsiteX11" fmla="*/ 0 w 1121372"/>
              <a:gd name="connsiteY11" fmla="*/ 92178 h 399444"/>
              <a:gd name="connsiteX12" fmla="*/ 13205 w 1121372"/>
              <a:gd name="connsiteY12" fmla="*/ 99863 h 399444"/>
              <a:gd name="connsiteX13" fmla="*/ 26405 w 1121372"/>
              <a:gd name="connsiteY13" fmla="*/ 107544 h 399444"/>
              <a:gd name="connsiteX14" fmla="*/ 13205 w 1121372"/>
              <a:gd name="connsiteY14" fmla="*/ 115225 h 399444"/>
              <a:gd name="connsiteX15" fmla="*/ 0 w 1121372"/>
              <a:gd name="connsiteY15" fmla="*/ 122906 h 399444"/>
              <a:gd name="connsiteX16" fmla="*/ 13205 w 1121372"/>
              <a:gd name="connsiteY16" fmla="*/ 130586 h 399444"/>
              <a:gd name="connsiteX17" fmla="*/ 26405 w 1121372"/>
              <a:gd name="connsiteY17" fmla="*/ 138272 h 399444"/>
              <a:gd name="connsiteX18" fmla="*/ 13205 w 1121372"/>
              <a:gd name="connsiteY18" fmla="*/ 145953 h 399444"/>
              <a:gd name="connsiteX19" fmla="*/ 0 w 1121372"/>
              <a:gd name="connsiteY19" fmla="*/ 153633 h 399444"/>
              <a:gd name="connsiteX20" fmla="*/ 13205 w 1121372"/>
              <a:gd name="connsiteY20" fmla="*/ 161314 h 399444"/>
              <a:gd name="connsiteX21" fmla="*/ 26405 w 1121372"/>
              <a:gd name="connsiteY21" fmla="*/ 168995 h 399444"/>
              <a:gd name="connsiteX22" fmla="*/ 13205 w 1121372"/>
              <a:gd name="connsiteY22" fmla="*/ 176675 h 399444"/>
              <a:gd name="connsiteX23" fmla="*/ 0 w 1121372"/>
              <a:gd name="connsiteY23" fmla="*/ 184361 h 399444"/>
              <a:gd name="connsiteX24" fmla="*/ 13205 w 1121372"/>
              <a:gd name="connsiteY24" fmla="*/ 192042 h 399444"/>
              <a:gd name="connsiteX25" fmla="*/ 26405 w 1121372"/>
              <a:gd name="connsiteY25" fmla="*/ 199722 h 399444"/>
              <a:gd name="connsiteX26" fmla="*/ 13205 w 1121372"/>
              <a:gd name="connsiteY26" fmla="*/ 207403 h 399444"/>
              <a:gd name="connsiteX27" fmla="*/ 0 w 1121372"/>
              <a:gd name="connsiteY27" fmla="*/ 215084 h 399444"/>
              <a:gd name="connsiteX28" fmla="*/ 13205 w 1121372"/>
              <a:gd name="connsiteY28" fmla="*/ 222769 h 399444"/>
              <a:gd name="connsiteX29" fmla="*/ 26405 w 1121372"/>
              <a:gd name="connsiteY29" fmla="*/ 230450 h 399444"/>
              <a:gd name="connsiteX30" fmla="*/ 13205 w 1121372"/>
              <a:gd name="connsiteY30" fmla="*/ 238131 h 399444"/>
              <a:gd name="connsiteX31" fmla="*/ 0 w 1121372"/>
              <a:gd name="connsiteY31" fmla="*/ 245811 h 399444"/>
              <a:gd name="connsiteX32" fmla="*/ 13205 w 1121372"/>
              <a:gd name="connsiteY32" fmla="*/ 253492 h 399444"/>
              <a:gd name="connsiteX33" fmla="*/ 26405 w 1121372"/>
              <a:gd name="connsiteY33" fmla="*/ 261173 h 399444"/>
              <a:gd name="connsiteX34" fmla="*/ 13205 w 1121372"/>
              <a:gd name="connsiteY34" fmla="*/ 268858 h 399444"/>
              <a:gd name="connsiteX35" fmla="*/ 0 w 1121372"/>
              <a:gd name="connsiteY35" fmla="*/ 276539 h 399444"/>
              <a:gd name="connsiteX36" fmla="*/ 13205 w 1121372"/>
              <a:gd name="connsiteY36" fmla="*/ 284220 h 399444"/>
              <a:gd name="connsiteX37" fmla="*/ 26405 w 1121372"/>
              <a:gd name="connsiteY37" fmla="*/ 291900 h 399444"/>
              <a:gd name="connsiteX38" fmla="*/ 13205 w 1121372"/>
              <a:gd name="connsiteY38" fmla="*/ 299581 h 399444"/>
              <a:gd name="connsiteX39" fmla="*/ 0 w 1121372"/>
              <a:gd name="connsiteY39" fmla="*/ 307266 h 399444"/>
              <a:gd name="connsiteX40" fmla="*/ 13205 w 1121372"/>
              <a:gd name="connsiteY40" fmla="*/ 314947 h 399444"/>
              <a:gd name="connsiteX41" fmla="*/ 26405 w 1121372"/>
              <a:gd name="connsiteY41" fmla="*/ 322628 h 399444"/>
              <a:gd name="connsiteX42" fmla="*/ 13205 w 1121372"/>
              <a:gd name="connsiteY42" fmla="*/ 330309 h 399444"/>
              <a:gd name="connsiteX43" fmla="*/ 0 w 1121372"/>
              <a:gd name="connsiteY43" fmla="*/ 337989 h 399444"/>
              <a:gd name="connsiteX44" fmla="*/ 13205 w 1121372"/>
              <a:gd name="connsiteY44" fmla="*/ 345670 h 399444"/>
              <a:gd name="connsiteX45" fmla="*/ 26405 w 1121372"/>
              <a:gd name="connsiteY45" fmla="*/ 353356 h 399444"/>
              <a:gd name="connsiteX46" fmla="*/ 13205 w 1121372"/>
              <a:gd name="connsiteY46" fmla="*/ 361036 h 399444"/>
              <a:gd name="connsiteX47" fmla="*/ 0 w 1121372"/>
              <a:gd name="connsiteY47" fmla="*/ 368717 h 399444"/>
              <a:gd name="connsiteX48" fmla="*/ 13205 w 1121372"/>
              <a:gd name="connsiteY48" fmla="*/ 376398 h 399444"/>
              <a:gd name="connsiteX49" fmla="*/ 26405 w 1121372"/>
              <a:gd name="connsiteY49" fmla="*/ 384078 h 399444"/>
              <a:gd name="connsiteX50" fmla="*/ 13205 w 1121372"/>
              <a:gd name="connsiteY50" fmla="*/ 391759 h 399444"/>
              <a:gd name="connsiteX51" fmla="*/ 0 w 1121372"/>
              <a:gd name="connsiteY51" fmla="*/ 399445 h 399444"/>
              <a:gd name="connsiteX52" fmla="*/ 1121373 w 1121372"/>
              <a:gd name="connsiteY52" fmla="*/ 399445 h 399444"/>
              <a:gd name="connsiteX53" fmla="*/ 1108168 w 1121372"/>
              <a:gd name="connsiteY53" fmla="*/ 391759 h 399444"/>
              <a:gd name="connsiteX54" fmla="*/ 1094968 w 1121372"/>
              <a:gd name="connsiteY54" fmla="*/ 384078 h 399444"/>
              <a:gd name="connsiteX55" fmla="*/ 1108168 w 1121372"/>
              <a:gd name="connsiteY55" fmla="*/ 376398 h 399444"/>
              <a:gd name="connsiteX56" fmla="*/ 1121373 w 1121372"/>
              <a:gd name="connsiteY56" fmla="*/ 368717 h 399444"/>
              <a:gd name="connsiteX57" fmla="*/ 1108168 w 1121372"/>
              <a:gd name="connsiteY57" fmla="*/ 361036 h 399444"/>
              <a:gd name="connsiteX58" fmla="*/ 1094968 w 1121372"/>
              <a:gd name="connsiteY58" fmla="*/ 353356 h 399444"/>
              <a:gd name="connsiteX59" fmla="*/ 1108168 w 1121372"/>
              <a:gd name="connsiteY59" fmla="*/ 345670 h 399444"/>
              <a:gd name="connsiteX60" fmla="*/ 1121373 w 1121372"/>
              <a:gd name="connsiteY60" fmla="*/ 337989 h 399444"/>
              <a:gd name="connsiteX61" fmla="*/ 1108168 w 1121372"/>
              <a:gd name="connsiteY61" fmla="*/ 330309 h 399444"/>
              <a:gd name="connsiteX62" fmla="*/ 1094968 w 1121372"/>
              <a:gd name="connsiteY62" fmla="*/ 322628 h 399444"/>
              <a:gd name="connsiteX63" fmla="*/ 1108168 w 1121372"/>
              <a:gd name="connsiteY63" fmla="*/ 314947 h 399444"/>
              <a:gd name="connsiteX64" fmla="*/ 1121373 w 1121372"/>
              <a:gd name="connsiteY64" fmla="*/ 307266 h 399444"/>
              <a:gd name="connsiteX65" fmla="*/ 1108168 w 1121372"/>
              <a:gd name="connsiteY65" fmla="*/ 299581 h 399444"/>
              <a:gd name="connsiteX66" fmla="*/ 1094968 w 1121372"/>
              <a:gd name="connsiteY66" fmla="*/ 291900 h 399444"/>
              <a:gd name="connsiteX67" fmla="*/ 1108168 w 1121372"/>
              <a:gd name="connsiteY67" fmla="*/ 284220 h 399444"/>
              <a:gd name="connsiteX68" fmla="*/ 1121373 w 1121372"/>
              <a:gd name="connsiteY68" fmla="*/ 276539 h 399444"/>
              <a:gd name="connsiteX69" fmla="*/ 1108168 w 1121372"/>
              <a:gd name="connsiteY69" fmla="*/ 268858 h 399444"/>
              <a:gd name="connsiteX70" fmla="*/ 1094968 w 1121372"/>
              <a:gd name="connsiteY70" fmla="*/ 261173 h 399444"/>
              <a:gd name="connsiteX71" fmla="*/ 1108168 w 1121372"/>
              <a:gd name="connsiteY71" fmla="*/ 253492 h 399444"/>
              <a:gd name="connsiteX72" fmla="*/ 1121373 w 1121372"/>
              <a:gd name="connsiteY72" fmla="*/ 245811 h 399444"/>
              <a:gd name="connsiteX73" fmla="*/ 1108168 w 1121372"/>
              <a:gd name="connsiteY73" fmla="*/ 238131 h 399444"/>
              <a:gd name="connsiteX74" fmla="*/ 1094968 w 1121372"/>
              <a:gd name="connsiteY74" fmla="*/ 230450 h 399444"/>
              <a:gd name="connsiteX75" fmla="*/ 1108168 w 1121372"/>
              <a:gd name="connsiteY75" fmla="*/ 222769 h 399444"/>
              <a:gd name="connsiteX76" fmla="*/ 1121373 w 1121372"/>
              <a:gd name="connsiteY76" fmla="*/ 215084 h 399444"/>
              <a:gd name="connsiteX77" fmla="*/ 1108168 w 1121372"/>
              <a:gd name="connsiteY77" fmla="*/ 207403 h 399444"/>
              <a:gd name="connsiteX78" fmla="*/ 1094968 w 1121372"/>
              <a:gd name="connsiteY78" fmla="*/ 199722 h 399444"/>
              <a:gd name="connsiteX79" fmla="*/ 1108168 w 1121372"/>
              <a:gd name="connsiteY79" fmla="*/ 192042 h 399444"/>
              <a:gd name="connsiteX80" fmla="*/ 1121373 w 1121372"/>
              <a:gd name="connsiteY80" fmla="*/ 184361 h 399444"/>
              <a:gd name="connsiteX81" fmla="*/ 1108168 w 1121372"/>
              <a:gd name="connsiteY81" fmla="*/ 176675 h 399444"/>
              <a:gd name="connsiteX82" fmla="*/ 1094968 w 1121372"/>
              <a:gd name="connsiteY82" fmla="*/ 168995 h 399444"/>
              <a:gd name="connsiteX83" fmla="*/ 1108168 w 1121372"/>
              <a:gd name="connsiteY83" fmla="*/ 161314 h 399444"/>
              <a:gd name="connsiteX84" fmla="*/ 1121373 w 1121372"/>
              <a:gd name="connsiteY84" fmla="*/ 153633 h 399444"/>
              <a:gd name="connsiteX85" fmla="*/ 1108168 w 1121372"/>
              <a:gd name="connsiteY85" fmla="*/ 145953 h 399444"/>
              <a:gd name="connsiteX86" fmla="*/ 1094968 w 1121372"/>
              <a:gd name="connsiteY86" fmla="*/ 138272 h 399444"/>
              <a:gd name="connsiteX87" fmla="*/ 1108168 w 1121372"/>
              <a:gd name="connsiteY87" fmla="*/ 130586 h 399444"/>
              <a:gd name="connsiteX88" fmla="*/ 1121373 w 1121372"/>
              <a:gd name="connsiteY88" fmla="*/ 122906 h 399444"/>
              <a:gd name="connsiteX89" fmla="*/ 1108168 w 1121372"/>
              <a:gd name="connsiteY89" fmla="*/ 115225 h 399444"/>
              <a:gd name="connsiteX90" fmla="*/ 1094968 w 1121372"/>
              <a:gd name="connsiteY90" fmla="*/ 107544 h 399444"/>
              <a:gd name="connsiteX91" fmla="*/ 1108168 w 1121372"/>
              <a:gd name="connsiteY91" fmla="*/ 99863 h 399444"/>
              <a:gd name="connsiteX92" fmla="*/ 1121373 w 1121372"/>
              <a:gd name="connsiteY92" fmla="*/ 92178 h 399444"/>
              <a:gd name="connsiteX93" fmla="*/ 1108168 w 1121372"/>
              <a:gd name="connsiteY93" fmla="*/ 84497 h 399444"/>
              <a:gd name="connsiteX94" fmla="*/ 1094968 w 1121372"/>
              <a:gd name="connsiteY94" fmla="*/ 76817 h 399444"/>
              <a:gd name="connsiteX95" fmla="*/ 1108168 w 1121372"/>
              <a:gd name="connsiteY95" fmla="*/ 69136 h 399444"/>
              <a:gd name="connsiteX96" fmla="*/ 1121373 w 1121372"/>
              <a:gd name="connsiteY96" fmla="*/ 61455 h 399444"/>
              <a:gd name="connsiteX97" fmla="*/ 1108168 w 1121372"/>
              <a:gd name="connsiteY97" fmla="*/ 53774 h 399444"/>
              <a:gd name="connsiteX98" fmla="*/ 1094968 w 1121372"/>
              <a:gd name="connsiteY98" fmla="*/ 46089 h 399444"/>
              <a:gd name="connsiteX99" fmla="*/ 1108168 w 1121372"/>
              <a:gd name="connsiteY99" fmla="*/ 38408 h 399444"/>
              <a:gd name="connsiteX100" fmla="*/ 1121373 w 1121372"/>
              <a:gd name="connsiteY100" fmla="*/ 30728 h 399444"/>
              <a:gd name="connsiteX101" fmla="*/ 1108168 w 1121372"/>
              <a:gd name="connsiteY101" fmla="*/ 23047 h 399444"/>
              <a:gd name="connsiteX102" fmla="*/ 1094968 w 1121372"/>
              <a:gd name="connsiteY102" fmla="*/ 15366 h 399444"/>
              <a:gd name="connsiteX103" fmla="*/ 1108168 w 1121372"/>
              <a:gd name="connsiteY103" fmla="*/ 7685 h 399444"/>
              <a:gd name="connsiteX104" fmla="*/ 1121373 w 1121372"/>
              <a:gd name="connsiteY104" fmla="*/ 0 h 399444"/>
              <a:gd name="connsiteX105" fmla="*/ 0 w 1121372"/>
              <a:gd name="connsiteY105" fmla="*/ 0 h 399444"/>
              <a:gd name="connsiteX106" fmla="*/ 13205 w 1121372"/>
              <a:gd name="connsiteY106" fmla="*/ 7685 h 39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21372" h="399444">
                <a:moveTo>
                  <a:pt x="13205" y="7685"/>
                </a:moveTo>
                <a:lnTo>
                  <a:pt x="26405" y="15366"/>
                </a:lnTo>
                <a:lnTo>
                  <a:pt x="13205" y="23047"/>
                </a:lnTo>
                <a:lnTo>
                  <a:pt x="0" y="30728"/>
                </a:lnTo>
                <a:lnTo>
                  <a:pt x="13205" y="38408"/>
                </a:lnTo>
                <a:lnTo>
                  <a:pt x="26405" y="46089"/>
                </a:lnTo>
                <a:lnTo>
                  <a:pt x="13205" y="53774"/>
                </a:lnTo>
                <a:lnTo>
                  <a:pt x="0" y="61455"/>
                </a:lnTo>
                <a:lnTo>
                  <a:pt x="13205" y="69136"/>
                </a:lnTo>
                <a:lnTo>
                  <a:pt x="26405" y="76817"/>
                </a:lnTo>
                <a:lnTo>
                  <a:pt x="13205" y="84497"/>
                </a:lnTo>
                <a:lnTo>
                  <a:pt x="0" y="92178"/>
                </a:lnTo>
                <a:lnTo>
                  <a:pt x="13205" y="99863"/>
                </a:lnTo>
                <a:lnTo>
                  <a:pt x="26405" y="107544"/>
                </a:lnTo>
                <a:lnTo>
                  <a:pt x="13205" y="115225"/>
                </a:lnTo>
                <a:lnTo>
                  <a:pt x="0" y="122906"/>
                </a:lnTo>
                <a:lnTo>
                  <a:pt x="13205" y="130586"/>
                </a:lnTo>
                <a:lnTo>
                  <a:pt x="26405" y="138272"/>
                </a:lnTo>
                <a:lnTo>
                  <a:pt x="13205" y="145953"/>
                </a:lnTo>
                <a:lnTo>
                  <a:pt x="0" y="153633"/>
                </a:lnTo>
                <a:lnTo>
                  <a:pt x="13205" y="161314"/>
                </a:lnTo>
                <a:lnTo>
                  <a:pt x="26405" y="168995"/>
                </a:lnTo>
                <a:lnTo>
                  <a:pt x="13205" y="176675"/>
                </a:lnTo>
                <a:lnTo>
                  <a:pt x="0" y="184361"/>
                </a:lnTo>
                <a:lnTo>
                  <a:pt x="13205" y="192042"/>
                </a:lnTo>
                <a:lnTo>
                  <a:pt x="26405" y="199722"/>
                </a:lnTo>
                <a:lnTo>
                  <a:pt x="13205" y="207403"/>
                </a:lnTo>
                <a:lnTo>
                  <a:pt x="0" y="215084"/>
                </a:lnTo>
                <a:lnTo>
                  <a:pt x="13205" y="222769"/>
                </a:lnTo>
                <a:lnTo>
                  <a:pt x="26405" y="230450"/>
                </a:lnTo>
                <a:lnTo>
                  <a:pt x="13205" y="238131"/>
                </a:lnTo>
                <a:lnTo>
                  <a:pt x="0" y="245811"/>
                </a:lnTo>
                <a:lnTo>
                  <a:pt x="13205" y="253492"/>
                </a:lnTo>
                <a:lnTo>
                  <a:pt x="26405" y="261173"/>
                </a:lnTo>
                <a:lnTo>
                  <a:pt x="13205" y="268858"/>
                </a:lnTo>
                <a:lnTo>
                  <a:pt x="0" y="276539"/>
                </a:lnTo>
                <a:lnTo>
                  <a:pt x="13205" y="284220"/>
                </a:lnTo>
                <a:lnTo>
                  <a:pt x="26405" y="291900"/>
                </a:lnTo>
                <a:lnTo>
                  <a:pt x="13205" y="299581"/>
                </a:lnTo>
                <a:lnTo>
                  <a:pt x="0" y="307266"/>
                </a:lnTo>
                <a:lnTo>
                  <a:pt x="13205" y="314947"/>
                </a:lnTo>
                <a:lnTo>
                  <a:pt x="26405" y="322628"/>
                </a:lnTo>
                <a:lnTo>
                  <a:pt x="13205" y="330309"/>
                </a:lnTo>
                <a:lnTo>
                  <a:pt x="0" y="337989"/>
                </a:lnTo>
                <a:lnTo>
                  <a:pt x="13205" y="345670"/>
                </a:lnTo>
                <a:lnTo>
                  <a:pt x="26405" y="353356"/>
                </a:lnTo>
                <a:lnTo>
                  <a:pt x="13205" y="361036"/>
                </a:lnTo>
                <a:lnTo>
                  <a:pt x="0" y="368717"/>
                </a:lnTo>
                <a:lnTo>
                  <a:pt x="13205" y="376398"/>
                </a:lnTo>
                <a:lnTo>
                  <a:pt x="26405" y="384078"/>
                </a:lnTo>
                <a:lnTo>
                  <a:pt x="13205" y="391759"/>
                </a:lnTo>
                <a:lnTo>
                  <a:pt x="0" y="399445"/>
                </a:lnTo>
                <a:lnTo>
                  <a:pt x="1121373" y="399445"/>
                </a:lnTo>
                <a:lnTo>
                  <a:pt x="1108168" y="391759"/>
                </a:lnTo>
                <a:lnTo>
                  <a:pt x="1094968" y="384078"/>
                </a:lnTo>
                <a:lnTo>
                  <a:pt x="1108168" y="376398"/>
                </a:lnTo>
                <a:lnTo>
                  <a:pt x="1121373" y="368717"/>
                </a:lnTo>
                <a:lnTo>
                  <a:pt x="1108168" y="361036"/>
                </a:lnTo>
                <a:lnTo>
                  <a:pt x="1094968" y="353356"/>
                </a:lnTo>
                <a:lnTo>
                  <a:pt x="1108168" y="345670"/>
                </a:lnTo>
                <a:lnTo>
                  <a:pt x="1121373" y="337989"/>
                </a:lnTo>
                <a:lnTo>
                  <a:pt x="1108168" y="330309"/>
                </a:lnTo>
                <a:lnTo>
                  <a:pt x="1094968" y="322628"/>
                </a:lnTo>
                <a:lnTo>
                  <a:pt x="1108168" y="314947"/>
                </a:lnTo>
                <a:lnTo>
                  <a:pt x="1121373" y="307266"/>
                </a:lnTo>
                <a:lnTo>
                  <a:pt x="1108168" y="299581"/>
                </a:lnTo>
                <a:lnTo>
                  <a:pt x="1094968" y="291900"/>
                </a:lnTo>
                <a:lnTo>
                  <a:pt x="1108168" y="284220"/>
                </a:lnTo>
                <a:lnTo>
                  <a:pt x="1121373" y="276539"/>
                </a:lnTo>
                <a:lnTo>
                  <a:pt x="1108168" y="268858"/>
                </a:lnTo>
                <a:lnTo>
                  <a:pt x="1094968" y="261173"/>
                </a:lnTo>
                <a:lnTo>
                  <a:pt x="1108168" y="253492"/>
                </a:lnTo>
                <a:lnTo>
                  <a:pt x="1121373" y="245811"/>
                </a:lnTo>
                <a:lnTo>
                  <a:pt x="1108168" y="238131"/>
                </a:lnTo>
                <a:lnTo>
                  <a:pt x="1094968" y="230450"/>
                </a:lnTo>
                <a:lnTo>
                  <a:pt x="1108168" y="222769"/>
                </a:lnTo>
                <a:lnTo>
                  <a:pt x="1121373" y="215084"/>
                </a:lnTo>
                <a:lnTo>
                  <a:pt x="1108168" y="207403"/>
                </a:lnTo>
                <a:lnTo>
                  <a:pt x="1094968" y="199722"/>
                </a:lnTo>
                <a:lnTo>
                  <a:pt x="1108168" y="192042"/>
                </a:lnTo>
                <a:lnTo>
                  <a:pt x="1121373" y="184361"/>
                </a:lnTo>
                <a:lnTo>
                  <a:pt x="1108168" y="176675"/>
                </a:lnTo>
                <a:lnTo>
                  <a:pt x="1094968" y="168995"/>
                </a:lnTo>
                <a:lnTo>
                  <a:pt x="1108168" y="161314"/>
                </a:lnTo>
                <a:lnTo>
                  <a:pt x="1121373" y="153633"/>
                </a:lnTo>
                <a:lnTo>
                  <a:pt x="1108168" y="145953"/>
                </a:lnTo>
                <a:lnTo>
                  <a:pt x="1094968" y="138272"/>
                </a:lnTo>
                <a:lnTo>
                  <a:pt x="1108168" y="130586"/>
                </a:lnTo>
                <a:lnTo>
                  <a:pt x="1121373" y="122906"/>
                </a:lnTo>
                <a:lnTo>
                  <a:pt x="1108168" y="115225"/>
                </a:lnTo>
                <a:lnTo>
                  <a:pt x="1094968" y="107544"/>
                </a:lnTo>
                <a:lnTo>
                  <a:pt x="1108168" y="99863"/>
                </a:lnTo>
                <a:lnTo>
                  <a:pt x="1121373" y="92178"/>
                </a:lnTo>
                <a:lnTo>
                  <a:pt x="1108168" y="84497"/>
                </a:lnTo>
                <a:lnTo>
                  <a:pt x="1094968" y="76817"/>
                </a:lnTo>
                <a:lnTo>
                  <a:pt x="1108168" y="69136"/>
                </a:lnTo>
                <a:lnTo>
                  <a:pt x="1121373" y="61455"/>
                </a:lnTo>
                <a:lnTo>
                  <a:pt x="1108168" y="53774"/>
                </a:lnTo>
                <a:lnTo>
                  <a:pt x="1094968" y="46089"/>
                </a:lnTo>
                <a:lnTo>
                  <a:pt x="1108168" y="38408"/>
                </a:lnTo>
                <a:lnTo>
                  <a:pt x="1121373" y="30728"/>
                </a:lnTo>
                <a:lnTo>
                  <a:pt x="1108168" y="23047"/>
                </a:lnTo>
                <a:lnTo>
                  <a:pt x="1094968" y="15366"/>
                </a:lnTo>
                <a:lnTo>
                  <a:pt x="1108168" y="7685"/>
                </a:lnTo>
                <a:lnTo>
                  <a:pt x="1121373" y="0"/>
                </a:lnTo>
                <a:lnTo>
                  <a:pt x="0" y="0"/>
                </a:lnTo>
                <a:lnTo>
                  <a:pt x="13205" y="7685"/>
                </a:lnTo>
                <a:close/>
              </a:path>
            </a:pathLst>
          </a:custGeom>
          <a:solidFill>
            <a:schemeClr val="accent1">
              <a:lumMod val="60000"/>
              <a:lumOff val="40000"/>
              <a:alpha val="70000"/>
            </a:schemeClr>
          </a:solidFill>
          <a:ln w="4725" cap="flat">
            <a:noFill/>
            <a:prstDash val="solid"/>
            <a:miter/>
          </a:ln>
        </p:spPr>
        <p:txBody>
          <a:bodyPr rtlCol="0" anchor="ctr"/>
          <a:lstStyle/>
          <a:p>
            <a:endParaRPr lang="en-US"/>
          </a:p>
        </p:txBody>
      </p:sp>
      <p:sp>
        <p:nvSpPr>
          <p:cNvPr id="14" name="Graphic 21">
            <a:extLst>
              <a:ext uri="{FF2B5EF4-FFF2-40B4-BE49-F238E27FC236}">
                <a16:creationId xmlns:a16="http://schemas.microsoft.com/office/drawing/2014/main" id="{9F27AF26-C0A6-D5AE-2D50-925CF065C8CD}"/>
              </a:ext>
              <a:ext uri="{C183D7F6-B498-43B3-948B-1728B52AA6E4}">
                <adec:decorative xmlns:adec="http://schemas.microsoft.com/office/drawing/2017/decorative" val="1"/>
              </a:ext>
            </a:extLst>
          </p:cNvPr>
          <p:cNvSpPr/>
          <p:nvPr/>
        </p:nvSpPr>
        <p:spPr>
          <a:xfrm rot="20217425">
            <a:off x="180811" y="2930756"/>
            <a:ext cx="657308" cy="550833"/>
          </a:xfrm>
          <a:custGeom>
            <a:avLst/>
            <a:gdLst>
              <a:gd name="connsiteX0" fmla="*/ 61855 w 2247900"/>
              <a:gd name="connsiteY0" fmla="*/ 36227 h 1883771"/>
              <a:gd name="connsiteX1" fmla="*/ 123720 w 2247900"/>
              <a:gd name="connsiteY1" fmla="*/ 72454 h 1883771"/>
              <a:gd name="connsiteX2" fmla="*/ 61855 w 2247900"/>
              <a:gd name="connsiteY2" fmla="*/ 108680 h 1883771"/>
              <a:gd name="connsiteX3" fmla="*/ 0 w 2247900"/>
              <a:gd name="connsiteY3" fmla="*/ 144907 h 1883771"/>
              <a:gd name="connsiteX4" fmla="*/ 61855 w 2247900"/>
              <a:gd name="connsiteY4" fmla="*/ 181134 h 1883771"/>
              <a:gd name="connsiteX5" fmla="*/ 123720 w 2247900"/>
              <a:gd name="connsiteY5" fmla="*/ 217351 h 1883771"/>
              <a:gd name="connsiteX6" fmla="*/ 61855 w 2247900"/>
              <a:gd name="connsiteY6" fmla="*/ 253578 h 1883771"/>
              <a:gd name="connsiteX7" fmla="*/ 0 w 2247900"/>
              <a:gd name="connsiteY7" fmla="*/ 289805 h 1883771"/>
              <a:gd name="connsiteX8" fmla="*/ 61855 w 2247900"/>
              <a:gd name="connsiteY8" fmla="*/ 326031 h 1883771"/>
              <a:gd name="connsiteX9" fmla="*/ 123720 w 2247900"/>
              <a:gd name="connsiteY9" fmla="*/ 362268 h 1883771"/>
              <a:gd name="connsiteX10" fmla="*/ 61855 w 2247900"/>
              <a:gd name="connsiteY10" fmla="*/ 398485 h 1883771"/>
              <a:gd name="connsiteX11" fmla="*/ 0 w 2247900"/>
              <a:gd name="connsiteY11" fmla="*/ 434712 h 1883771"/>
              <a:gd name="connsiteX12" fmla="*/ 61855 w 2247900"/>
              <a:gd name="connsiteY12" fmla="*/ 470938 h 1883771"/>
              <a:gd name="connsiteX13" fmla="*/ 123720 w 2247900"/>
              <a:gd name="connsiteY13" fmla="*/ 507165 h 1883771"/>
              <a:gd name="connsiteX14" fmla="*/ 61855 w 2247900"/>
              <a:gd name="connsiteY14" fmla="*/ 543392 h 1883771"/>
              <a:gd name="connsiteX15" fmla="*/ 0 w 2247900"/>
              <a:gd name="connsiteY15" fmla="*/ 579619 h 1883771"/>
              <a:gd name="connsiteX16" fmla="*/ 61855 w 2247900"/>
              <a:gd name="connsiteY16" fmla="*/ 615845 h 1883771"/>
              <a:gd name="connsiteX17" fmla="*/ 123720 w 2247900"/>
              <a:gd name="connsiteY17" fmla="*/ 652072 h 1883771"/>
              <a:gd name="connsiteX18" fmla="*/ 61855 w 2247900"/>
              <a:gd name="connsiteY18" fmla="*/ 688299 h 1883771"/>
              <a:gd name="connsiteX19" fmla="*/ 0 w 2247900"/>
              <a:gd name="connsiteY19" fmla="*/ 724526 h 1883771"/>
              <a:gd name="connsiteX20" fmla="*/ 61855 w 2247900"/>
              <a:gd name="connsiteY20" fmla="*/ 760752 h 1883771"/>
              <a:gd name="connsiteX21" fmla="*/ 123720 w 2247900"/>
              <a:gd name="connsiteY21" fmla="*/ 796979 h 1883771"/>
              <a:gd name="connsiteX22" fmla="*/ 61855 w 2247900"/>
              <a:gd name="connsiteY22" fmla="*/ 833206 h 1883771"/>
              <a:gd name="connsiteX23" fmla="*/ 0 w 2247900"/>
              <a:gd name="connsiteY23" fmla="*/ 869433 h 1883771"/>
              <a:gd name="connsiteX24" fmla="*/ 61855 w 2247900"/>
              <a:gd name="connsiteY24" fmla="*/ 905659 h 1883771"/>
              <a:gd name="connsiteX25" fmla="*/ 123720 w 2247900"/>
              <a:gd name="connsiteY25" fmla="*/ 941886 h 1883771"/>
              <a:gd name="connsiteX26" fmla="*/ 61855 w 2247900"/>
              <a:gd name="connsiteY26" fmla="*/ 978113 h 1883771"/>
              <a:gd name="connsiteX27" fmla="*/ 0 w 2247900"/>
              <a:gd name="connsiteY27" fmla="*/ 1014340 h 1883771"/>
              <a:gd name="connsiteX28" fmla="*/ 61855 w 2247900"/>
              <a:gd name="connsiteY28" fmla="*/ 1050566 h 1883771"/>
              <a:gd name="connsiteX29" fmla="*/ 123720 w 2247900"/>
              <a:gd name="connsiteY29" fmla="*/ 1086793 h 1883771"/>
              <a:gd name="connsiteX30" fmla="*/ 61855 w 2247900"/>
              <a:gd name="connsiteY30" fmla="*/ 1123020 h 1883771"/>
              <a:gd name="connsiteX31" fmla="*/ 0 w 2247900"/>
              <a:gd name="connsiteY31" fmla="*/ 1159247 h 1883771"/>
              <a:gd name="connsiteX32" fmla="*/ 61855 w 2247900"/>
              <a:gd name="connsiteY32" fmla="*/ 1195473 h 1883771"/>
              <a:gd name="connsiteX33" fmla="*/ 123720 w 2247900"/>
              <a:gd name="connsiteY33" fmla="*/ 1231700 h 1883771"/>
              <a:gd name="connsiteX34" fmla="*/ 61855 w 2247900"/>
              <a:gd name="connsiteY34" fmla="*/ 1267927 h 1883771"/>
              <a:gd name="connsiteX35" fmla="*/ 0 w 2247900"/>
              <a:gd name="connsiteY35" fmla="*/ 1304154 h 1883771"/>
              <a:gd name="connsiteX36" fmla="*/ 61855 w 2247900"/>
              <a:gd name="connsiteY36" fmla="*/ 1340380 h 1883771"/>
              <a:gd name="connsiteX37" fmla="*/ 123720 w 2247900"/>
              <a:gd name="connsiteY37" fmla="*/ 1376607 h 1883771"/>
              <a:gd name="connsiteX38" fmla="*/ 61855 w 2247900"/>
              <a:gd name="connsiteY38" fmla="*/ 1412834 h 1883771"/>
              <a:gd name="connsiteX39" fmla="*/ 0 w 2247900"/>
              <a:gd name="connsiteY39" fmla="*/ 1449061 h 1883771"/>
              <a:gd name="connsiteX40" fmla="*/ 61855 w 2247900"/>
              <a:gd name="connsiteY40" fmla="*/ 1485287 h 1883771"/>
              <a:gd name="connsiteX41" fmla="*/ 123720 w 2247900"/>
              <a:gd name="connsiteY41" fmla="*/ 1521514 h 1883771"/>
              <a:gd name="connsiteX42" fmla="*/ 61855 w 2247900"/>
              <a:gd name="connsiteY42" fmla="*/ 1557741 h 1883771"/>
              <a:gd name="connsiteX43" fmla="*/ 0 w 2247900"/>
              <a:gd name="connsiteY43" fmla="*/ 1593968 h 1883771"/>
              <a:gd name="connsiteX44" fmla="*/ 61855 w 2247900"/>
              <a:gd name="connsiteY44" fmla="*/ 1630185 h 1883771"/>
              <a:gd name="connsiteX45" fmla="*/ 123720 w 2247900"/>
              <a:gd name="connsiteY45" fmla="*/ 1666421 h 1883771"/>
              <a:gd name="connsiteX46" fmla="*/ 61855 w 2247900"/>
              <a:gd name="connsiteY46" fmla="*/ 1702638 h 1883771"/>
              <a:gd name="connsiteX47" fmla="*/ 0 w 2247900"/>
              <a:gd name="connsiteY47" fmla="*/ 1738865 h 1883771"/>
              <a:gd name="connsiteX48" fmla="*/ 61855 w 2247900"/>
              <a:gd name="connsiteY48" fmla="*/ 1775092 h 1883771"/>
              <a:gd name="connsiteX49" fmla="*/ 123720 w 2247900"/>
              <a:gd name="connsiteY49" fmla="*/ 1811318 h 1883771"/>
              <a:gd name="connsiteX50" fmla="*/ 61855 w 2247900"/>
              <a:gd name="connsiteY50" fmla="*/ 1847545 h 1883771"/>
              <a:gd name="connsiteX51" fmla="*/ 0 w 2247900"/>
              <a:gd name="connsiteY51" fmla="*/ 1883772 h 1883771"/>
              <a:gd name="connsiteX52" fmla="*/ 2247900 w 2247900"/>
              <a:gd name="connsiteY52" fmla="*/ 1883772 h 1883771"/>
              <a:gd name="connsiteX53" fmla="*/ 2186035 w 2247900"/>
              <a:gd name="connsiteY53" fmla="*/ 1847545 h 1883771"/>
              <a:gd name="connsiteX54" fmla="*/ 2124180 w 2247900"/>
              <a:gd name="connsiteY54" fmla="*/ 1811318 h 1883771"/>
              <a:gd name="connsiteX55" fmla="*/ 2186035 w 2247900"/>
              <a:gd name="connsiteY55" fmla="*/ 1775092 h 1883771"/>
              <a:gd name="connsiteX56" fmla="*/ 2247900 w 2247900"/>
              <a:gd name="connsiteY56" fmla="*/ 1738865 h 1883771"/>
              <a:gd name="connsiteX57" fmla="*/ 2186035 w 2247900"/>
              <a:gd name="connsiteY57" fmla="*/ 1702638 h 1883771"/>
              <a:gd name="connsiteX58" fmla="*/ 2124180 w 2247900"/>
              <a:gd name="connsiteY58" fmla="*/ 1666421 h 1883771"/>
              <a:gd name="connsiteX59" fmla="*/ 2186035 w 2247900"/>
              <a:gd name="connsiteY59" fmla="*/ 1630185 h 1883771"/>
              <a:gd name="connsiteX60" fmla="*/ 2247900 w 2247900"/>
              <a:gd name="connsiteY60" fmla="*/ 1593968 h 1883771"/>
              <a:gd name="connsiteX61" fmla="*/ 2186035 w 2247900"/>
              <a:gd name="connsiteY61" fmla="*/ 1557741 h 1883771"/>
              <a:gd name="connsiteX62" fmla="*/ 2124180 w 2247900"/>
              <a:gd name="connsiteY62" fmla="*/ 1521514 h 1883771"/>
              <a:gd name="connsiteX63" fmla="*/ 2186035 w 2247900"/>
              <a:gd name="connsiteY63" fmla="*/ 1485287 h 1883771"/>
              <a:gd name="connsiteX64" fmla="*/ 2247900 w 2247900"/>
              <a:gd name="connsiteY64" fmla="*/ 1449061 h 1883771"/>
              <a:gd name="connsiteX65" fmla="*/ 2186035 w 2247900"/>
              <a:gd name="connsiteY65" fmla="*/ 1412834 h 1883771"/>
              <a:gd name="connsiteX66" fmla="*/ 2124180 w 2247900"/>
              <a:gd name="connsiteY66" fmla="*/ 1376607 h 1883771"/>
              <a:gd name="connsiteX67" fmla="*/ 2186035 w 2247900"/>
              <a:gd name="connsiteY67" fmla="*/ 1340380 h 1883771"/>
              <a:gd name="connsiteX68" fmla="*/ 2247900 w 2247900"/>
              <a:gd name="connsiteY68" fmla="*/ 1304154 h 1883771"/>
              <a:gd name="connsiteX69" fmla="*/ 2186035 w 2247900"/>
              <a:gd name="connsiteY69" fmla="*/ 1267927 h 1883771"/>
              <a:gd name="connsiteX70" fmla="*/ 2124180 w 2247900"/>
              <a:gd name="connsiteY70" fmla="*/ 1231700 h 1883771"/>
              <a:gd name="connsiteX71" fmla="*/ 2186035 w 2247900"/>
              <a:gd name="connsiteY71" fmla="*/ 1195473 h 1883771"/>
              <a:gd name="connsiteX72" fmla="*/ 2247900 w 2247900"/>
              <a:gd name="connsiteY72" fmla="*/ 1159247 h 1883771"/>
              <a:gd name="connsiteX73" fmla="*/ 2186035 w 2247900"/>
              <a:gd name="connsiteY73" fmla="*/ 1123020 h 1883771"/>
              <a:gd name="connsiteX74" fmla="*/ 2124180 w 2247900"/>
              <a:gd name="connsiteY74" fmla="*/ 1086793 h 1883771"/>
              <a:gd name="connsiteX75" fmla="*/ 2186035 w 2247900"/>
              <a:gd name="connsiteY75" fmla="*/ 1050566 h 1883771"/>
              <a:gd name="connsiteX76" fmla="*/ 2247900 w 2247900"/>
              <a:gd name="connsiteY76" fmla="*/ 1014340 h 1883771"/>
              <a:gd name="connsiteX77" fmla="*/ 2186035 w 2247900"/>
              <a:gd name="connsiteY77" fmla="*/ 978113 h 1883771"/>
              <a:gd name="connsiteX78" fmla="*/ 2124180 w 2247900"/>
              <a:gd name="connsiteY78" fmla="*/ 941886 h 1883771"/>
              <a:gd name="connsiteX79" fmla="*/ 2186035 w 2247900"/>
              <a:gd name="connsiteY79" fmla="*/ 905659 h 1883771"/>
              <a:gd name="connsiteX80" fmla="*/ 2247900 w 2247900"/>
              <a:gd name="connsiteY80" fmla="*/ 869433 h 1883771"/>
              <a:gd name="connsiteX81" fmla="*/ 2186035 w 2247900"/>
              <a:gd name="connsiteY81" fmla="*/ 833206 h 1883771"/>
              <a:gd name="connsiteX82" fmla="*/ 2124180 w 2247900"/>
              <a:gd name="connsiteY82" fmla="*/ 796979 h 1883771"/>
              <a:gd name="connsiteX83" fmla="*/ 2186035 w 2247900"/>
              <a:gd name="connsiteY83" fmla="*/ 760752 h 1883771"/>
              <a:gd name="connsiteX84" fmla="*/ 2247900 w 2247900"/>
              <a:gd name="connsiteY84" fmla="*/ 724526 h 1883771"/>
              <a:gd name="connsiteX85" fmla="*/ 2186035 w 2247900"/>
              <a:gd name="connsiteY85" fmla="*/ 688299 h 1883771"/>
              <a:gd name="connsiteX86" fmla="*/ 2124180 w 2247900"/>
              <a:gd name="connsiteY86" fmla="*/ 652072 h 1883771"/>
              <a:gd name="connsiteX87" fmla="*/ 2186035 w 2247900"/>
              <a:gd name="connsiteY87" fmla="*/ 615845 h 1883771"/>
              <a:gd name="connsiteX88" fmla="*/ 2247900 w 2247900"/>
              <a:gd name="connsiteY88" fmla="*/ 579619 h 1883771"/>
              <a:gd name="connsiteX89" fmla="*/ 2186035 w 2247900"/>
              <a:gd name="connsiteY89" fmla="*/ 543392 h 1883771"/>
              <a:gd name="connsiteX90" fmla="*/ 2124180 w 2247900"/>
              <a:gd name="connsiteY90" fmla="*/ 507165 h 1883771"/>
              <a:gd name="connsiteX91" fmla="*/ 2186035 w 2247900"/>
              <a:gd name="connsiteY91" fmla="*/ 470938 h 1883771"/>
              <a:gd name="connsiteX92" fmla="*/ 2247900 w 2247900"/>
              <a:gd name="connsiteY92" fmla="*/ 434712 h 1883771"/>
              <a:gd name="connsiteX93" fmla="*/ 2186035 w 2247900"/>
              <a:gd name="connsiteY93" fmla="*/ 398485 h 1883771"/>
              <a:gd name="connsiteX94" fmla="*/ 2124180 w 2247900"/>
              <a:gd name="connsiteY94" fmla="*/ 362268 h 1883771"/>
              <a:gd name="connsiteX95" fmla="*/ 2186035 w 2247900"/>
              <a:gd name="connsiteY95" fmla="*/ 326031 h 1883771"/>
              <a:gd name="connsiteX96" fmla="*/ 2247900 w 2247900"/>
              <a:gd name="connsiteY96" fmla="*/ 289805 h 1883771"/>
              <a:gd name="connsiteX97" fmla="*/ 2186035 w 2247900"/>
              <a:gd name="connsiteY97" fmla="*/ 253578 h 1883771"/>
              <a:gd name="connsiteX98" fmla="*/ 2124180 w 2247900"/>
              <a:gd name="connsiteY98" fmla="*/ 217351 h 1883771"/>
              <a:gd name="connsiteX99" fmla="*/ 2186035 w 2247900"/>
              <a:gd name="connsiteY99" fmla="*/ 181134 h 1883771"/>
              <a:gd name="connsiteX100" fmla="*/ 2247900 w 2247900"/>
              <a:gd name="connsiteY100" fmla="*/ 144907 h 1883771"/>
              <a:gd name="connsiteX101" fmla="*/ 2186035 w 2247900"/>
              <a:gd name="connsiteY101" fmla="*/ 108680 h 1883771"/>
              <a:gd name="connsiteX102" fmla="*/ 2124180 w 2247900"/>
              <a:gd name="connsiteY102" fmla="*/ 72454 h 1883771"/>
              <a:gd name="connsiteX103" fmla="*/ 2186035 w 2247900"/>
              <a:gd name="connsiteY103" fmla="*/ 36227 h 1883771"/>
              <a:gd name="connsiteX104" fmla="*/ 2247900 w 2247900"/>
              <a:gd name="connsiteY104" fmla="*/ 0 h 1883771"/>
              <a:gd name="connsiteX105" fmla="*/ 0 w 2247900"/>
              <a:gd name="connsiteY105" fmla="*/ 0 h 1883771"/>
              <a:gd name="connsiteX106" fmla="*/ 61855 w 2247900"/>
              <a:gd name="connsiteY106" fmla="*/ 36227 h 18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247900" h="1883771">
                <a:moveTo>
                  <a:pt x="61855" y="36227"/>
                </a:moveTo>
                <a:lnTo>
                  <a:pt x="123720" y="72454"/>
                </a:lnTo>
                <a:lnTo>
                  <a:pt x="61855" y="108680"/>
                </a:lnTo>
                <a:lnTo>
                  <a:pt x="0" y="144907"/>
                </a:lnTo>
                <a:lnTo>
                  <a:pt x="61855" y="181134"/>
                </a:lnTo>
                <a:lnTo>
                  <a:pt x="123720" y="217351"/>
                </a:lnTo>
                <a:lnTo>
                  <a:pt x="61855" y="253578"/>
                </a:lnTo>
                <a:lnTo>
                  <a:pt x="0" y="289805"/>
                </a:lnTo>
                <a:lnTo>
                  <a:pt x="61855" y="326031"/>
                </a:lnTo>
                <a:lnTo>
                  <a:pt x="123720" y="362268"/>
                </a:lnTo>
                <a:lnTo>
                  <a:pt x="61855" y="398485"/>
                </a:lnTo>
                <a:lnTo>
                  <a:pt x="0" y="434712"/>
                </a:lnTo>
                <a:lnTo>
                  <a:pt x="61855" y="470938"/>
                </a:lnTo>
                <a:lnTo>
                  <a:pt x="123720" y="507165"/>
                </a:lnTo>
                <a:lnTo>
                  <a:pt x="61855" y="543392"/>
                </a:lnTo>
                <a:lnTo>
                  <a:pt x="0" y="579619"/>
                </a:lnTo>
                <a:lnTo>
                  <a:pt x="61855" y="615845"/>
                </a:lnTo>
                <a:lnTo>
                  <a:pt x="123720" y="652072"/>
                </a:lnTo>
                <a:lnTo>
                  <a:pt x="61855" y="688299"/>
                </a:lnTo>
                <a:lnTo>
                  <a:pt x="0" y="724526"/>
                </a:lnTo>
                <a:lnTo>
                  <a:pt x="61855" y="760752"/>
                </a:lnTo>
                <a:lnTo>
                  <a:pt x="123720" y="796979"/>
                </a:lnTo>
                <a:lnTo>
                  <a:pt x="61855" y="833206"/>
                </a:lnTo>
                <a:lnTo>
                  <a:pt x="0" y="869433"/>
                </a:lnTo>
                <a:lnTo>
                  <a:pt x="61855" y="905659"/>
                </a:lnTo>
                <a:lnTo>
                  <a:pt x="123720" y="941886"/>
                </a:lnTo>
                <a:lnTo>
                  <a:pt x="61855" y="978113"/>
                </a:lnTo>
                <a:lnTo>
                  <a:pt x="0" y="1014340"/>
                </a:lnTo>
                <a:lnTo>
                  <a:pt x="61855" y="1050566"/>
                </a:lnTo>
                <a:lnTo>
                  <a:pt x="123720" y="1086793"/>
                </a:lnTo>
                <a:lnTo>
                  <a:pt x="61855" y="1123020"/>
                </a:lnTo>
                <a:lnTo>
                  <a:pt x="0" y="1159247"/>
                </a:lnTo>
                <a:lnTo>
                  <a:pt x="61855" y="1195473"/>
                </a:lnTo>
                <a:lnTo>
                  <a:pt x="123720" y="1231700"/>
                </a:lnTo>
                <a:lnTo>
                  <a:pt x="61855" y="1267927"/>
                </a:lnTo>
                <a:lnTo>
                  <a:pt x="0" y="1304154"/>
                </a:lnTo>
                <a:lnTo>
                  <a:pt x="61855" y="1340380"/>
                </a:lnTo>
                <a:lnTo>
                  <a:pt x="123720" y="1376607"/>
                </a:lnTo>
                <a:lnTo>
                  <a:pt x="61855" y="1412834"/>
                </a:lnTo>
                <a:lnTo>
                  <a:pt x="0" y="1449061"/>
                </a:lnTo>
                <a:lnTo>
                  <a:pt x="61855" y="1485287"/>
                </a:lnTo>
                <a:lnTo>
                  <a:pt x="123720" y="1521514"/>
                </a:lnTo>
                <a:lnTo>
                  <a:pt x="61855" y="1557741"/>
                </a:lnTo>
                <a:lnTo>
                  <a:pt x="0" y="1593968"/>
                </a:lnTo>
                <a:lnTo>
                  <a:pt x="61855" y="1630185"/>
                </a:lnTo>
                <a:lnTo>
                  <a:pt x="123720" y="1666421"/>
                </a:lnTo>
                <a:lnTo>
                  <a:pt x="61855" y="1702638"/>
                </a:lnTo>
                <a:lnTo>
                  <a:pt x="0" y="1738865"/>
                </a:lnTo>
                <a:lnTo>
                  <a:pt x="61855" y="1775092"/>
                </a:lnTo>
                <a:lnTo>
                  <a:pt x="123720" y="1811318"/>
                </a:lnTo>
                <a:lnTo>
                  <a:pt x="61855" y="1847545"/>
                </a:lnTo>
                <a:lnTo>
                  <a:pt x="0" y="1883772"/>
                </a:lnTo>
                <a:lnTo>
                  <a:pt x="2247900" y="1883772"/>
                </a:lnTo>
                <a:lnTo>
                  <a:pt x="2186035" y="1847545"/>
                </a:lnTo>
                <a:lnTo>
                  <a:pt x="2124180" y="1811318"/>
                </a:lnTo>
                <a:lnTo>
                  <a:pt x="2186035" y="1775092"/>
                </a:lnTo>
                <a:lnTo>
                  <a:pt x="2247900" y="1738865"/>
                </a:lnTo>
                <a:lnTo>
                  <a:pt x="2186035" y="1702638"/>
                </a:lnTo>
                <a:lnTo>
                  <a:pt x="2124180" y="1666421"/>
                </a:lnTo>
                <a:lnTo>
                  <a:pt x="2186035" y="1630185"/>
                </a:lnTo>
                <a:lnTo>
                  <a:pt x="2247900" y="1593968"/>
                </a:lnTo>
                <a:lnTo>
                  <a:pt x="2186035" y="1557741"/>
                </a:lnTo>
                <a:lnTo>
                  <a:pt x="2124180" y="1521514"/>
                </a:lnTo>
                <a:lnTo>
                  <a:pt x="2186035" y="1485287"/>
                </a:lnTo>
                <a:lnTo>
                  <a:pt x="2247900" y="1449061"/>
                </a:lnTo>
                <a:lnTo>
                  <a:pt x="2186035" y="1412834"/>
                </a:lnTo>
                <a:lnTo>
                  <a:pt x="2124180" y="1376607"/>
                </a:lnTo>
                <a:lnTo>
                  <a:pt x="2186035" y="1340380"/>
                </a:lnTo>
                <a:lnTo>
                  <a:pt x="2247900" y="1304154"/>
                </a:lnTo>
                <a:lnTo>
                  <a:pt x="2186035" y="1267927"/>
                </a:lnTo>
                <a:lnTo>
                  <a:pt x="2124180" y="1231700"/>
                </a:lnTo>
                <a:lnTo>
                  <a:pt x="2186035" y="1195473"/>
                </a:lnTo>
                <a:lnTo>
                  <a:pt x="2247900" y="1159247"/>
                </a:lnTo>
                <a:lnTo>
                  <a:pt x="2186035" y="1123020"/>
                </a:lnTo>
                <a:lnTo>
                  <a:pt x="2124180" y="1086793"/>
                </a:lnTo>
                <a:lnTo>
                  <a:pt x="2186035" y="1050566"/>
                </a:lnTo>
                <a:lnTo>
                  <a:pt x="2247900" y="1014340"/>
                </a:lnTo>
                <a:lnTo>
                  <a:pt x="2186035" y="978113"/>
                </a:lnTo>
                <a:lnTo>
                  <a:pt x="2124180" y="941886"/>
                </a:lnTo>
                <a:lnTo>
                  <a:pt x="2186035" y="905659"/>
                </a:lnTo>
                <a:lnTo>
                  <a:pt x="2247900" y="869433"/>
                </a:lnTo>
                <a:lnTo>
                  <a:pt x="2186035" y="833206"/>
                </a:lnTo>
                <a:lnTo>
                  <a:pt x="2124180" y="796979"/>
                </a:lnTo>
                <a:lnTo>
                  <a:pt x="2186035" y="760752"/>
                </a:lnTo>
                <a:lnTo>
                  <a:pt x="2247900" y="724526"/>
                </a:lnTo>
                <a:lnTo>
                  <a:pt x="2186035" y="688299"/>
                </a:lnTo>
                <a:lnTo>
                  <a:pt x="2124180" y="652072"/>
                </a:lnTo>
                <a:lnTo>
                  <a:pt x="2186035" y="615845"/>
                </a:lnTo>
                <a:lnTo>
                  <a:pt x="2247900" y="579619"/>
                </a:lnTo>
                <a:lnTo>
                  <a:pt x="2186035" y="543392"/>
                </a:lnTo>
                <a:lnTo>
                  <a:pt x="2124180" y="507165"/>
                </a:lnTo>
                <a:lnTo>
                  <a:pt x="2186035" y="470938"/>
                </a:lnTo>
                <a:lnTo>
                  <a:pt x="2247900" y="434712"/>
                </a:lnTo>
                <a:lnTo>
                  <a:pt x="2186035" y="398485"/>
                </a:lnTo>
                <a:lnTo>
                  <a:pt x="2124180" y="362268"/>
                </a:lnTo>
                <a:lnTo>
                  <a:pt x="2186035" y="326031"/>
                </a:lnTo>
                <a:lnTo>
                  <a:pt x="2247900" y="289805"/>
                </a:lnTo>
                <a:lnTo>
                  <a:pt x="2186035" y="253578"/>
                </a:lnTo>
                <a:lnTo>
                  <a:pt x="2124180" y="217351"/>
                </a:lnTo>
                <a:lnTo>
                  <a:pt x="2186035" y="181134"/>
                </a:lnTo>
                <a:lnTo>
                  <a:pt x="2247900" y="144907"/>
                </a:lnTo>
                <a:lnTo>
                  <a:pt x="2186035" y="108680"/>
                </a:lnTo>
                <a:lnTo>
                  <a:pt x="2124180" y="72454"/>
                </a:lnTo>
                <a:lnTo>
                  <a:pt x="2186035" y="36227"/>
                </a:lnTo>
                <a:lnTo>
                  <a:pt x="2247900" y="0"/>
                </a:lnTo>
                <a:lnTo>
                  <a:pt x="0" y="0"/>
                </a:lnTo>
                <a:lnTo>
                  <a:pt x="61855" y="36227"/>
                </a:lnTo>
                <a:close/>
              </a:path>
            </a:pathLst>
          </a:custGeom>
          <a:solidFill>
            <a:schemeClr val="accent1">
              <a:lumMod val="60000"/>
              <a:lumOff val="40000"/>
              <a:alpha val="70000"/>
            </a:schemeClr>
          </a:solidFill>
          <a:ln w="9525" cap="flat">
            <a:noFill/>
            <a:prstDash val="solid"/>
            <a:miter/>
          </a:ln>
        </p:spPr>
        <p:txBody>
          <a:bodyPr rtlCol="0" anchor="ctr"/>
          <a:lstStyle/>
          <a:p>
            <a:endParaRPr lang="en-US"/>
          </a:p>
        </p:txBody>
      </p:sp>
      <p:sp>
        <p:nvSpPr>
          <p:cNvPr id="15" name="Graphic 21">
            <a:extLst>
              <a:ext uri="{FF2B5EF4-FFF2-40B4-BE49-F238E27FC236}">
                <a16:creationId xmlns:a16="http://schemas.microsoft.com/office/drawing/2014/main" id="{F797F4E8-CEED-8E1C-BBDD-3E9A51256EDE}"/>
              </a:ext>
              <a:ext uri="{C183D7F6-B498-43B3-948B-1728B52AA6E4}">
                <adec:decorative xmlns:adec="http://schemas.microsoft.com/office/drawing/2017/decorative" val="1"/>
              </a:ext>
            </a:extLst>
          </p:cNvPr>
          <p:cNvSpPr/>
          <p:nvPr/>
        </p:nvSpPr>
        <p:spPr>
          <a:xfrm rot="20217425">
            <a:off x="5337461" y="2847079"/>
            <a:ext cx="657308" cy="550833"/>
          </a:xfrm>
          <a:custGeom>
            <a:avLst/>
            <a:gdLst>
              <a:gd name="connsiteX0" fmla="*/ 61855 w 2247900"/>
              <a:gd name="connsiteY0" fmla="*/ 36227 h 1883771"/>
              <a:gd name="connsiteX1" fmla="*/ 123720 w 2247900"/>
              <a:gd name="connsiteY1" fmla="*/ 72454 h 1883771"/>
              <a:gd name="connsiteX2" fmla="*/ 61855 w 2247900"/>
              <a:gd name="connsiteY2" fmla="*/ 108680 h 1883771"/>
              <a:gd name="connsiteX3" fmla="*/ 0 w 2247900"/>
              <a:gd name="connsiteY3" fmla="*/ 144907 h 1883771"/>
              <a:gd name="connsiteX4" fmla="*/ 61855 w 2247900"/>
              <a:gd name="connsiteY4" fmla="*/ 181134 h 1883771"/>
              <a:gd name="connsiteX5" fmla="*/ 123720 w 2247900"/>
              <a:gd name="connsiteY5" fmla="*/ 217351 h 1883771"/>
              <a:gd name="connsiteX6" fmla="*/ 61855 w 2247900"/>
              <a:gd name="connsiteY6" fmla="*/ 253578 h 1883771"/>
              <a:gd name="connsiteX7" fmla="*/ 0 w 2247900"/>
              <a:gd name="connsiteY7" fmla="*/ 289805 h 1883771"/>
              <a:gd name="connsiteX8" fmla="*/ 61855 w 2247900"/>
              <a:gd name="connsiteY8" fmla="*/ 326031 h 1883771"/>
              <a:gd name="connsiteX9" fmla="*/ 123720 w 2247900"/>
              <a:gd name="connsiteY9" fmla="*/ 362268 h 1883771"/>
              <a:gd name="connsiteX10" fmla="*/ 61855 w 2247900"/>
              <a:gd name="connsiteY10" fmla="*/ 398485 h 1883771"/>
              <a:gd name="connsiteX11" fmla="*/ 0 w 2247900"/>
              <a:gd name="connsiteY11" fmla="*/ 434712 h 1883771"/>
              <a:gd name="connsiteX12" fmla="*/ 61855 w 2247900"/>
              <a:gd name="connsiteY12" fmla="*/ 470938 h 1883771"/>
              <a:gd name="connsiteX13" fmla="*/ 123720 w 2247900"/>
              <a:gd name="connsiteY13" fmla="*/ 507165 h 1883771"/>
              <a:gd name="connsiteX14" fmla="*/ 61855 w 2247900"/>
              <a:gd name="connsiteY14" fmla="*/ 543392 h 1883771"/>
              <a:gd name="connsiteX15" fmla="*/ 0 w 2247900"/>
              <a:gd name="connsiteY15" fmla="*/ 579619 h 1883771"/>
              <a:gd name="connsiteX16" fmla="*/ 61855 w 2247900"/>
              <a:gd name="connsiteY16" fmla="*/ 615845 h 1883771"/>
              <a:gd name="connsiteX17" fmla="*/ 123720 w 2247900"/>
              <a:gd name="connsiteY17" fmla="*/ 652072 h 1883771"/>
              <a:gd name="connsiteX18" fmla="*/ 61855 w 2247900"/>
              <a:gd name="connsiteY18" fmla="*/ 688299 h 1883771"/>
              <a:gd name="connsiteX19" fmla="*/ 0 w 2247900"/>
              <a:gd name="connsiteY19" fmla="*/ 724526 h 1883771"/>
              <a:gd name="connsiteX20" fmla="*/ 61855 w 2247900"/>
              <a:gd name="connsiteY20" fmla="*/ 760752 h 1883771"/>
              <a:gd name="connsiteX21" fmla="*/ 123720 w 2247900"/>
              <a:gd name="connsiteY21" fmla="*/ 796979 h 1883771"/>
              <a:gd name="connsiteX22" fmla="*/ 61855 w 2247900"/>
              <a:gd name="connsiteY22" fmla="*/ 833206 h 1883771"/>
              <a:gd name="connsiteX23" fmla="*/ 0 w 2247900"/>
              <a:gd name="connsiteY23" fmla="*/ 869433 h 1883771"/>
              <a:gd name="connsiteX24" fmla="*/ 61855 w 2247900"/>
              <a:gd name="connsiteY24" fmla="*/ 905659 h 1883771"/>
              <a:gd name="connsiteX25" fmla="*/ 123720 w 2247900"/>
              <a:gd name="connsiteY25" fmla="*/ 941886 h 1883771"/>
              <a:gd name="connsiteX26" fmla="*/ 61855 w 2247900"/>
              <a:gd name="connsiteY26" fmla="*/ 978113 h 1883771"/>
              <a:gd name="connsiteX27" fmla="*/ 0 w 2247900"/>
              <a:gd name="connsiteY27" fmla="*/ 1014340 h 1883771"/>
              <a:gd name="connsiteX28" fmla="*/ 61855 w 2247900"/>
              <a:gd name="connsiteY28" fmla="*/ 1050566 h 1883771"/>
              <a:gd name="connsiteX29" fmla="*/ 123720 w 2247900"/>
              <a:gd name="connsiteY29" fmla="*/ 1086793 h 1883771"/>
              <a:gd name="connsiteX30" fmla="*/ 61855 w 2247900"/>
              <a:gd name="connsiteY30" fmla="*/ 1123020 h 1883771"/>
              <a:gd name="connsiteX31" fmla="*/ 0 w 2247900"/>
              <a:gd name="connsiteY31" fmla="*/ 1159247 h 1883771"/>
              <a:gd name="connsiteX32" fmla="*/ 61855 w 2247900"/>
              <a:gd name="connsiteY32" fmla="*/ 1195473 h 1883771"/>
              <a:gd name="connsiteX33" fmla="*/ 123720 w 2247900"/>
              <a:gd name="connsiteY33" fmla="*/ 1231700 h 1883771"/>
              <a:gd name="connsiteX34" fmla="*/ 61855 w 2247900"/>
              <a:gd name="connsiteY34" fmla="*/ 1267927 h 1883771"/>
              <a:gd name="connsiteX35" fmla="*/ 0 w 2247900"/>
              <a:gd name="connsiteY35" fmla="*/ 1304154 h 1883771"/>
              <a:gd name="connsiteX36" fmla="*/ 61855 w 2247900"/>
              <a:gd name="connsiteY36" fmla="*/ 1340380 h 1883771"/>
              <a:gd name="connsiteX37" fmla="*/ 123720 w 2247900"/>
              <a:gd name="connsiteY37" fmla="*/ 1376607 h 1883771"/>
              <a:gd name="connsiteX38" fmla="*/ 61855 w 2247900"/>
              <a:gd name="connsiteY38" fmla="*/ 1412834 h 1883771"/>
              <a:gd name="connsiteX39" fmla="*/ 0 w 2247900"/>
              <a:gd name="connsiteY39" fmla="*/ 1449061 h 1883771"/>
              <a:gd name="connsiteX40" fmla="*/ 61855 w 2247900"/>
              <a:gd name="connsiteY40" fmla="*/ 1485287 h 1883771"/>
              <a:gd name="connsiteX41" fmla="*/ 123720 w 2247900"/>
              <a:gd name="connsiteY41" fmla="*/ 1521514 h 1883771"/>
              <a:gd name="connsiteX42" fmla="*/ 61855 w 2247900"/>
              <a:gd name="connsiteY42" fmla="*/ 1557741 h 1883771"/>
              <a:gd name="connsiteX43" fmla="*/ 0 w 2247900"/>
              <a:gd name="connsiteY43" fmla="*/ 1593968 h 1883771"/>
              <a:gd name="connsiteX44" fmla="*/ 61855 w 2247900"/>
              <a:gd name="connsiteY44" fmla="*/ 1630185 h 1883771"/>
              <a:gd name="connsiteX45" fmla="*/ 123720 w 2247900"/>
              <a:gd name="connsiteY45" fmla="*/ 1666421 h 1883771"/>
              <a:gd name="connsiteX46" fmla="*/ 61855 w 2247900"/>
              <a:gd name="connsiteY46" fmla="*/ 1702638 h 1883771"/>
              <a:gd name="connsiteX47" fmla="*/ 0 w 2247900"/>
              <a:gd name="connsiteY47" fmla="*/ 1738865 h 1883771"/>
              <a:gd name="connsiteX48" fmla="*/ 61855 w 2247900"/>
              <a:gd name="connsiteY48" fmla="*/ 1775092 h 1883771"/>
              <a:gd name="connsiteX49" fmla="*/ 123720 w 2247900"/>
              <a:gd name="connsiteY49" fmla="*/ 1811318 h 1883771"/>
              <a:gd name="connsiteX50" fmla="*/ 61855 w 2247900"/>
              <a:gd name="connsiteY50" fmla="*/ 1847545 h 1883771"/>
              <a:gd name="connsiteX51" fmla="*/ 0 w 2247900"/>
              <a:gd name="connsiteY51" fmla="*/ 1883772 h 1883771"/>
              <a:gd name="connsiteX52" fmla="*/ 2247900 w 2247900"/>
              <a:gd name="connsiteY52" fmla="*/ 1883772 h 1883771"/>
              <a:gd name="connsiteX53" fmla="*/ 2186035 w 2247900"/>
              <a:gd name="connsiteY53" fmla="*/ 1847545 h 1883771"/>
              <a:gd name="connsiteX54" fmla="*/ 2124180 w 2247900"/>
              <a:gd name="connsiteY54" fmla="*/ 1811318 h 1883771"/>
              <a:gd name="connsiteX55" fmla="*/ 2186035 w 2247900"/>
              <a:gd name="connsiteY55" fmla="*/ 1775092 h 1883771"/>
              <a:gd name="connsiteX56" fmla="*/ 2247900 w 2247900"/>
              <a:gd name="connsiteY56" fmla="*/ 1738865 h 1883771"/>
              <a:gd name="connsiteX57" fmla="*/ 2186035 w 2247900"/>
              <a:gd name="connsiteY57" fmla="*/ 1702638 h 1883771"/>
              <a:gd name="connsiteX58" fmla="*/ 2124180 w 2247900"/>
              <a:gd name="connsiteY58" fmla="*/ 1666421 h 1883771"/>
              <a:gd name="connsiteX59" fmla="*/ 2186035 w 2247900"/>
              <a:gd name="connsiteY59" fmla="*/ 1630185 h 1883771"/>
              <a:gd name="connsiteX60" fmla="*/ 2247900 w 2247900"/>
              <a:gd name="connsiteY60" fmla="*/ 1593968 h 1883771"/>
              <a:gd name="connsiteX61" fmla="*/ 2186035 w 2247900"/>
              <a:gd name="connsiteY61" fmla="*/ 1557741 h 1883771"/>
              <a:gd name="connsiteX62" fmla="*/ 2124180 w 2247900"/>
              <a:gd name="connsiteY62" fmla="*/ 1521514 h 1883771"/>
              <a:gd name="connsiteX63" fmla="*/ 2186035 w 2247900"/>
              <a:gd name="connsiteY63" fmla="*/ 1485287 h 1883771"/>
              <a:gd name="connsiteX64" fmla="*/ 2247900 w 2247900"/>
              <a:gd name="connsiteY64" fmla="*/ 1449061 h 1883771"/>
              <a:gd name="connsiteX65" fmla="*/ 2186035 w 2247900"/>
              <a:gd name="connsiteY65" fmla="*/ 1412834 h 1883771"/>
              <a:gd name="connsiteX66" fmla="*/ 2124180 w 2247900"/>
              <a:gd name="connsiteY66" fmla="*/ 1376607 h 1883771"/>
              <a:gd name="connsiteX67" fmla="*/ 2186035 w 2247900"/>
              <a:gd name="connsiteY67" fmla="*/ 1340380 h 1883771"/>
              <a:gd name="connsiteX68" fmla="*/ 2247900 w 2247900"/>
              <a:gd name="connsiteY68" fmla="*/ 1304154 h 1883771"/>
              <a:gd name="connsiteX69" fmla="*/ 2186035 w 2247900"/>
              <a:gd name="connsiteY69" fmla="*/ 1267927 h 1883771"/>
              <a:gd name="connsiteX70" fmla="*/ 2124180 w 2247900"/>
              <a:gd name="connsiteY70" fmla="*/ 1231700 h 1883771"/>
              <a:gd name="connsiteX71" fmla="*/ 2186035 w 2247900"/>
              <a:gd name="connsiteY71" fmla="*/ 1195473 h 1883771"/>
              <a:gd name="connsiteX72" fmla="*/ 2247900 w 2247900"/>
              <a:gd name="connsiteY72" fmla="*/ 1159247 h 1883771"/>
              <a:gd name="connsiteX73" fmla="*/ 2186035 w 2247900"/>
              <a:gd name="connsiteY73" fmla="*/ 1123020 h 1883771"/>
              <a:gd name="connsiteX74" fmla="*/ 2124180 w 2247900"/>
              <a:gd name="connsiteY74" fmla="*/ 1086793 h 1883771"/>
              <a:gd name="connsiteX75" fmla="*/ 2186035 w 2247900"/>
              <a:gd name="connsiteY75" fmla="*/ 1050566 h 1883771"/>
              <a:gd name="connsiteX76" fmla="*/ 2247900 w 2247900"/>
              <a:gd name="connsiteY76" fmla="*/ 1014340 h 1883771"/>
              <a:gd name="connsiteX77" fmla="*/ 2186035 w 2247900"/>
              <a:gd name="connsiteY77" fmla="*/ 978113 h 1883771"/>
              <a:gd name="connsiteX78" fmla="*/ 2124180 w 2247900"/>
              <a:gd name="connsiteY78" fmla="*/ 941886 h 1883771"/>
              <a:gd name="connsiteX79" fmla="*/ 2186035 w 2247900"/>
              <a:gd name="connsiteY79" fmla="*/ 905659 h 1883771"/>
              <a:gd name="connsiteX80" fmla="*/ 2247900 w 2247900"/>
              <a:gd name="connsiteY80" fmla="*/ 869433 h 1883771"/>
              <a:gd name="connsiteX81" fmla="*/ 2186035 w 2247900"/>
              <a:gd name="connsiteY81" fmla="*/ 833206 h 1883771"/>
              <a:gd name="connsiteX82" fmla="*/ 2124180 w 2247900"/>
              <a:gd name="connsiteY82" fmla="*/ 796979 h 1883771"/>
              <a:gd name="connsiteX83" fmla="*/ 2186035 w 2247900"/>
              <a:gd name="connsiteY83" fmla="*/ 760752 h 1883771"/>
              <a:gd name="connsiteX84" fmla="*/ 2247900 w 2247900"/>
              <a:gd name="connsiteY84" fmla="*/ 724526 h 1883771"/>
              <a:gd name="connsiteX85" fmla="*/ 2186035 w 2247900"/>
              <a:gd name="connsiteY85" fmla="*/ 688299 h 1883771"/>
              <a:gd name="connsiteX86" fmla="*/ 2124180 w 2247900"/>
              <a:gd name="connsiteY86" fmla="*/ 652072 h 1883771"/>
              <a:gd name="connsiteX87" fmla="*/ 2186035 w 2247900"/>
              <a:gd name="connsiteY87" fmla="*/ 615845 h 1883771"/>
              <a:gd name="connsiteX88" fmla="*/ 2247900 w 2247900"/>
              <a:gd name="connsiteY88" fmla="*/ 579619 h 1883771"/>
              <a:gd name="connsiteX89" fmla="*/ 2186035 w 2247900"/>
              <a:gd name="connsiteY89" fmla="*/ 543392 h 1883771"/>
              <a:gd name="connsiteX90" fmla="*/ 2124180 w 2247900"/>
              <a:gd name="connsiteY90" fmla="*/ 507165 h 1883771"/>
              <a:gd name="connsiteX91" fmla="*/ 2186035 w 2247900"/>
              <a:gd name="connsiteY91" fmla="*/ 470938 h 1883771"/>
              <a:gd name="connsiteX92" fmla="*/ 2247900 w 2247900"/>
              <a:gd name="connsiteY92" fmla="*/ 434712 h 1883771"/>
              <a:gd name="connsiteX93" fmla="*/ 2186035 w 2247900"/>
              <a:gd name="connsiteY93" fmla="*/ 398485 h 1883771"/>
              <a:gd name="connsiteX94" fmla="*/ 2124180 w 2247900"/>
              <a:gd name="connsiteY94" fmla="*/ 362268 h 1883771"/>
              <a:gd name="connsiteX95" fmla="*/ 2186035 w 2247900"/>
              <a:gd name="connsiteY95" fmla="*/ 326031 h 1883771"/>
              <a:gd name="connsiteX96" fmla="*/ 2247900 w 2247900"/>
              <a:gd name="connsiteY96" fmla="*/ 289805 h 1883771"/>
              <a:gd name="connsiteX97" fmla="*/ 2186035 w 2247900"/>
              <a:gd name="connsiteY97" fmla="*/ 253578 h 1883771"/>
              <a:gd name="connsiteX98" fmla="*/ 2124180 w 2247900"/>
              <a:gd name="connsiteY98" fmla="*/ 217351 h 1883771"/>
              <a:gd name="connsiteX99" fmla="*/ 2186035 w 2247900"/>
              <a:gd name="connsiteY99" fmla="*/ 181134 h 1883771"/>
              <a:gd name="connsiteX100" fmla="*/ 2247900 w 2247900"/>
              <a:gd name="connsiteY100" fmla="*/ 144907 h 1883771"/>
              <a:gd name="connsiteX101" fmla="*/ 2186035 w 2247900"/>
              <a:gd name="connsiteY101" fmla="*/ 108680 h 1883771"/>
              <a:gd name="connsiteX102" fmla="*/ 2124180 w 2247900"/>
              <a:gd name="connsiteY102" fmla="*/ 72454 h 1883771"/>
              <a:gd name="connsiteX103" fmla="*/ 2186035 w 2247900"/>
              <a:gd name="connsiteY103" fmla="*/ 36227 h 1883771"/>
              <a:gd name="connsiteX104" fmla="*/ 2247900 w 2247900"/>
              <a:gd name="connsiteY104" fmla="*/ 0 h 1883771"/>
              <a:gd name="connsiteX105" fmla="*/ 0 w 2247900"/>
              <a:gd name="connsiteY105" fmla="*/ 0 h 1883771"/>
              <a:gd name="connsiteX106" fmla="*/ 61855 w 2247900"/>
              <a:gd name="connsiteY106" fmla="*/ 36227 h 18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247900" h="1883771">
                <a:moveTo>
                  <a:pt x="61855" y="36227"/>
                </a:moveTo>
                <a:lnTo>
                  <a:pt x="123720" y="72454"/>
                </a:lnTo>
                <a:lnTo>
                  <a:pt x="61855" y="108680"/>
                </a:lnTo>
                <a:lnTo>
                  <a:pt x="0" y="144907"/>
                </a:lnTo>
                <a:lnTo>
                  <a:pt x="61855" y="181134"/>
                </a:lnTo>
                <a:lnTo>
                  <a:pt x="123720" y="217351"/>
                </a:lnTo>
                <a:lnTo>
                  <a:pt x="61855" y="253578"/>
                </a:lnTo>
                <a:lnTo>
                  <a:pt x="0" y="289805"/>
                </a:lnTo>
                <a:lnTo>
                  <a:pt x="61855" y="326031"/>
                </a:lnTo>
                <a:lnTo>
                  <a:pt x="123720" y="362268"/>
                </a:lnTo>
                <a:lnTo>
                  <a:pt x="61855" y="398485"/>
                </a:lnTo>
                <a:lnTo>
                  <a:pt x="0" y="434712"/>
                </a:lnTo>
                <a:lnTo>
                  <a:pt x="61855" y="470938"/>
                </a:lnTo>
                <a:lnTo>
                  <a:pt x="123720" y="507165"/>
                </a:lnTo>
                <a:lnTo>
                  <a:pt x="61855" y="543392"/>
                </a:lnTo>
                <a:lnTo>
                  <a:pt x="0" y="579619"/>
                </a:lnTo>
                <a:lnTo>
                  <a:pt x="61855" y="615845"/>
                </a:lnTo>
                <a:lnTo>
                  <a:pt x="123720" y="652072"/>
                </a:lnTo>
                <a:lnTo>
                  <a:pt x="61855" y="688299"/>
                </a:lnTo>
                <a:lnTo>
                  <a:pt x="0" y="724526"/>
                </a:lnTo>
                <a:lnTo>
                  <a:pt x="61855" y="760752"/>
                </a:lnTo>
                <a:lnTo>
                  <a:pt x="123720" y="796979"/>
                </a:lnTo>
                <a:lnTo>
                  <a:pt x="61855" y="833206"/>
                </a:lnTo>
                <a:lnTo>
                  <a:pt x="0" y="869433"/>
                </a:lnTo>
                <a:lnTo>
                  <a:pt x="61855" y="905659"/>
                </a:lnTo>
                <a:lnTo>
                  <a:pt x="123720" y="941886"/>
                </a:lnTo>
                <a:lnTo>
                  <a:pt x="61855" y="978113"/>
                </a:lnTo>
                <a:lnTo>
                  <a:pt x="0" y="1014340"/>
                </a:lnTo>
                <a:lnTo>
                  <a:pt x="61855" y="1050566"/>
                </a:lnTo>
                <a:lnTo>
                  <a:pt x="123720" y="1086793"/>
                </a:lnTo>
                <a:lnTo>
                  <a:pt x="61855" y="1123020"/>
                </a:lnTo>
                <a:lnTo>
                  <a:pt x="0" y="1159247"/>
                </a:lnTo>
                <a:lnTo>
                  <a:pt x="61855" y="1195473"/>
                </a:lnTo>
                <a:lnTo>
                  <a:pt x="123720" y="1231700"/>
                </a:lnTo>
                <a:lnTo>
                  <a:pt x="61855" y="1267927"/>
                </a:lnTo>
                <a:lnTo>
                  <a:pt x="0" y="1304154"/>
                </a:lnTo>
                <a:lnTo>
                  <a:pt x="61855" y="1340380"/>
                </a:lnTo>
                <a:lnTo>
                  <a:pt x="123720" y="1376607"/>
                </a:lnTo>
                <a:lnTo>
                  <a:pt x="61855" y="1412834"/>
                </a:lnTo>
                <a:lnTo>
                  <a:pt x="0" y="1449061"/>
                </a:lnTo>
                <a:lnTo>
                  <a:pt x="61855" y="1485287"/>
                </a:lnTo>
                <a:lnTo>
                  <a:pt x="123720" y="1521514"/>
                </a:lnTo>
                <a:lnTo>
                  <a:pt x="61855" y="1557741"/>
                </a:lnTo>
                <a:lnTo>
                  <a:pt x="0" y="1593968"/>
                </a:lnTo>
                <a:lnTo>
                  <a:pt x="61855" y="1630185"/>
                </a:lnTo>
                <a:lnTo>
                  <a:pt x="123720" y="1666421"/>
                </a:lnTo>
                <a:lnTo>
                  <a:pt x="61855" y="1702638"/>
                </a:lnTo>
                <a:lnTo>
                  <a:pt x="0" y="1738865"/>
                </a:lnTo>
                <a:lnTo>
                  <a:pt x="61855" y="1775092"/>
                </a:lnTo>
                <a:lnTo>
                  <a:pt x="123720" y="1811318"/>
                </a:lnTo>
                <a:lnTo>
                  <a:pt x="61855" y="1847545"/>
                </a:lnTo>
                <a:lnTo>
                  <a:pt x="0" y="1883772"/>
                </a:lnTo>
                <a:lnTo>
                  <a:pt x="2247900" y="1883772"/>
                </a:lnTo>
                <a:lnTo>
                  <a:pt x="2186035" y="1847545"/>
                </a:lnTo>
                <a:lnTo>
                  <a:pt x="2124180" y="1811318"/>
                </a:lnTo>
                <a:lnTo>
                  <a:pt x="2186035" y="1775092"/>
                </a:lnTo>
                <a:lnTo>
                  <a:pt x="2247900" y="1738865"/>
                </a:lnTo>
                <a:lnTo>
                  <a:pt x="2186035" y="1702638"/>
                </a:lnTo>
                <a:lnTo>
                  <a:pt x="2124180" y="1666421"/>
                </a:lnTo>
                <a:lnTo>
                  <a:pt x="2186035" y="1630185"/>
                </a:lnTo>
                <a:lnTo>
                  <a:pt x="2247900" y="1593968"/>
                </a:lnTo>
                <a:lnTo>
                  <a:pt x="2186035" y="1557741"/>
                </a:lnTo>
                <a:lnTo>
                  <a:pt x="2124180" y="1521514"/>
                </a:lnTo>
                <a:lnTo>
                  <a:pt x="2186035" y="1485287"/>
                </a:lnTo>
                <a:lnTo>
                  <a:pt x="2247900" y="1449061"/>
                </a:lnTo>
                <a:lnTo>
                  <a:pt x="2186035" y="1412834"/>
                </a:lnTo>
                <a:lnTo>
                  <a:pt x="2124180" y="1376607"/>
                </a:lnTo>
                <a:lnTo>
                  <a:pt x="2186035" y="1340380"/>
                </a:lnTo>
                <a:lnTo>
                  <a:pt x="2247900" y="1304154"/>
                </a:lnTo>
                <a:lnTo>
                  <a:pt x="2186035" y="1267927"/>
                </a:lnTo>
                <a:lnTo>
                  <a:pt x="2124180" y="1231700"/>
                </a:lnTo>
                <a:lnTo>
                  <a:pt x="2186035" y="1195473"/>
                </a:lnTo>
                <a:lnTo>
                  <a:pt x="2247900" y="1159247"/>
                </a:lnTo>
                <a:lnTo>
                  <a:pt x="2186035" y="1123020"/>
                </a:lnTo>
                <a:lnTo>
                  <a:pt x="2124180" y="1086793"/>
                </a:lnTo>
                <a:lnTo>
                  <a:pt x="2186035" y="1050566"/>
                </a:lnTo>
                <a:lnTo>
                  <a:pt x="2247900" y="1014340"/>
                </a:lnTo>
                <a:lnTo>
                  <a:pt x="2186035" y="978113"/>
                </a:lnTo>
                <a:lnTo>
                  <a:pt x="2124180" y="941886"/>
                </a:lnTo>
                <a:lnTo>
                  <a:pt x="2186035" y="905659"/>
                </a:lnTo>
                <a:lnTo>
                  <a:pt x="2247900" y="869433"/>
                </a:lnTo>
                <a:lnTo>
                  <a:pt x="2186035" y="833206"/>
                </a:lnTo>
                <a:lnTo>
                  <a:pt x="2124180" y="796979"/>
                </a:lnTo>
                <a:lnTo>
                  <a:pt x="2186035" y="760752"/>
                </a:lnTo>
                <a:lnTo>
                  <a:pt x="2247900" y="724526"/>
                </a:lnTo>
                <a:lnTo>
                  <a:pt x="2186035" y="688299"/>
                </a:lnTo>
                <a:lnTo>
                  <a:pt x="2124180" y="652072"/>
                </a:lnTo>
                <a:lnTo>
                  <a:pt x="2186035" y="615845"/>
                </a:lnTo>
                <a:lnTo>
                  <a:pt x="2247900" y="579619"/>
                </a:lnTo>
                <a:lnTo>
                  <a:pt x="2186035" y="543392"/>
                </a:lnTo>
                <a:lnTo>
                  <a:pt x="2124180" y="507165"/>
                </a:lnTo>
                <a:lnTo>
                  <a:pt x="2186035" y="470938"/>
                </a:lnTo>
                <a:lnTo>
                  <a:pt x="2247900" y="434712"/>
                </a:lnTo>
                <a:lnTo>
                  <a:pt x="2186035" y="398485"/>
                </a:lnTo>
                <a:lnTo>
                  <a:pt x="2124180" y="362268"/>
                </a:lnTo>
                <a:lnTo>
                  <a:pt x="2186035" y="326031"/>
                </a:lnTo>
                <a:lnTo>
                  <a:pt x="2247900" y="289805"/>
                </a:lnTo>
                <a:lnTo>
                  <a:pt x="2186035" y="253578"/>
                </a:lnTo>
                <a:lnTo>
                  <a:pt x="2124180" y="217351"/>
                </a:lnTo>
                <a:lnTo>
                  <a:pt x="2186035" y="181134"/>
                </a:lnTo>
                <a:lnTo>
                  <a:pt x="2247900" y="144907"/>
                </a:lnTo>
                <a:lnTo>
                  <a:pt x="2186035" y="108680"/>
                </a:lnTo>
                <a:lnTo>
                  <a:pt x="2124180" y="72454"/>
                </a:lnTo>
                <a:lnTo>
                  <a:pt x="2186035" y="36227"/>
                </a:lnTo>
                <a:lnTo>
                  <a:pt x="2247900" y="0"/>
                </a:lnTo>
                <a:lnTo>
                  <a:pt x="0" y="0"/>
                </a:lnTo>
                <a:lnTo>
                  <a:pt x="61855" y="36227"/>
                </a:lnTo>
                <a:close/>
              </a:path>
            </a:pathLst>
          </a:custGeom>
          <a:solidFill>
            <a:schemeClr val="accent1">
              <a:lumMod val="60000"/>
              <a:lumOff val="40000"/>
              <a:alpha val="70000"/>
            </a:schemeClr>
          </a:solidFill>
          <a:ln w="9525" cap="flat">
            <a:noFill/>
            <a:prstDash val="solid"/>
            <a:miter/>
          </a:ln>
        </p:spPr>
        <p:txBody>
          <a:bodyPr rtlCol="0" anchor="ctr"/>
          <a:lstStyle/>
          <a:p>
            <a:endParaRPr lang="en-US"/>
          </a:p>
        </p:txBody>
      </p:sp>
      <p:sp>
        <p:nvSpPr>
          <p:cNvPr id="16" name="Graphic 20">
            <a:extLst>
              <a:ext uri="{FF2B5EF4-FFF2-40B4-BE49-F238E27FC236}">
                <a16:creationId xmlns:a16="http://schemas.microsoft.com/office/drawing/2014/main" id="{FA80D666-EB58-45C7-C776-165F8AAE37E3}"/>
              </a:ext>
              <a:ext uri="{C183D7F6-B498-43B3-948B-1728B52AA6E4}">
                <adec:decorative xmlns:adec="http://schemas.microsoft.com/office/drawing/2017/decorative" val="1"/>
              </a:ext>
            </a:extLst>
          </p:cNvPr>
          <p:cNvSpPr/>
          <p:nvPr/>
        </p:nvSpPr>
        <p:spPr>
          <a:xfrm>
            <a:off x="7331329" y="230017"/>
            <a:ext cx="3296834" cy="592402"/>
          </a:xfrm>
          <a:custGeom>
            <a:avLst/>
            <a:gdLst>
              <a:gd name="connsiteX0" fmla="*/ 2221621 w 2247900"/>
              <a:gd name="connsiteY0" fmla="*/ 388383 h 403921"/>
              <a:gd name="connsiteX1" fmla="*/ 2234908 w 2247900"/>
              <a:gd name="connsiteY1" fmla="*/ 380623 h 403921"/>
              <a:gd name="connsiteX2" fmla="*/ 2247900 w 2247900"/>
              <a:gd name="connsiteY2" fmla="*/ 373025 h 403921"/>
              <a:gd name="connsiteX3" fmla="*/ 2247900 w 2247900"/>
              <a:gd name="connsiteY3" fmla="*/ 372674 h 403921"/>
              <a:gd name="connsiteX4" fmla="*/ 2234908 w 2247900"/>
              <a:gd name="connsiteY4" fmla="*/ 365085 h 403921"/>
              <a:gd name="connsiteX5" fmla="*/ 2221621 w 2247900"/>
              <a:gd name="connsiteY5" fmla="*/ 357316 h 403921"/>
              <a:gd name="connsiteX6" fmla="*/ 2234908 w 2247900"/>
              <a:gd name="connsiteY6" fmla="*/ 349547 h 403921"/>
              <a:gd name="connsiteX7" fmla="*/ 2247900 w 2247900"/>
              <a:gd name="connsiteY7" fmla="*/ 341957 h 403921"/>
              <a:gd name="connsiteX8" fmla="*/ 2247900 w 2247900"/>
              <a:gd name="connsiteY8" fmla="*/ 341607 h 403921"/>
              <a:gd name="connsiteX9" fmla="*/ 2234908 w 2247900"/>
              <a:gd name="connsiteY9" fmla="*/ 334008 h 403921"/>
              <a:gd name="connsiteX10" fmla="*/ 2221621 w 2247900"/>
              <a:gd name="connsiteY10" fmla="*/ 326248 h 403921"/>
              <a:gd name="connsiteX11" fmla="*/ 2234908 w 2247900"/>
              <a:gd name="connsiteY11" fmla="*/ 318479 h 403921"/>
              <a:gd name="connsiteX12" fmla="*/ 2247900 w 2247900"/>
              <a:gd name="connsiteY12" fmla="*/ 310890 h 403921"/>
              <a:gd name="connsiteX13" fmla="*/ 2247900 w 2247900"/>
              <a:gd name="connsiteY13" fmla="*/ 310530 h 403921"/>
              <a:gd name="connsiteX14" fmla="*/ 2234908 w 2247900"/>
              <a:gd name="connsiteY14" fmla="*/ 302941 h 403921"/>
              <a:gd name="connsiteX15" fmla="*/ 2221621 w 2247900"/>
              <a:gd name="connsiteY15" fmla="*/ 295172 h 403921"/>
              <a:gd name="connsiteX16" fmla="*/ 2234908 w 2247900"/>
              <a:gd name="connsiteY16" fmla="*/ 287403 h 403921"/>
              <a:gd name="connsiteX17" fmla="*/ 2247900 w 2247900"/>
              <a:gd name="connsiteY17" fmla="*/ 279813 h 403921"/>
              <a:gd name="connsiteX18" fmla="*/ 2247900 w 2247900"/>
              <a:gd name="connsiteY18" fmla="*/ 279463 h 403921"/>
              <a:gd name="connsiteX19" fmla="*/ 2234908 w 2247900"/>
              <a:gd name="connsiteY19" fmla="*/ 271874 h 403921"/>
              <a:gd name="connsiteX20" fmla="*/ 2221621 w 2247900"/>
              <a:gd name="connsiteY20" fmla="*/ 264105 h 403921"/>
              <a:gd name="connsiteX21" fmla="*/ 2234908 w 2247900"/>
              <a:gd name="connsiteY21" fmla="*/ 256335 h 403921"/>
              <a:gd name="connsiteX22" fmla="*/ 2247900 w 2247900"/>
              <a:gd name="connsiteY22" fmla="*/ 248746 h 403921"/>
              <a:gd name="connsiteX23" fmla="*/ 2247900 w 2247900"/>
              <a:gd name="connsiteY23" fmla="*/ 248386 h 403921"/>
              <a:gd name="connsiteX24" fmla="*/ 2234908 w 2247900"/>
              <a:gd name="connsiteY24" fmla="*/ 240797 h 403921"/>
              <a:gd name="connsiteX25" fmla="*/ 2221621 w 2247900"/>
              <a:gd name="connsiteY25" fmla="*/ 233028 h 403921"/>
              <a:gd name="connsiteX26" fmla="*/ 2234908 w 2247900"/>
              <a:gd name="connsiteY26" fmla="*/ 225268 h 403921"/>
              <a:gd name="connsiteX27" fmla="*/ 2247900 w 2247900"/>
              <a:gd name="connsiteY27" fmla="*/ 217670 h 403921"/>
              <a:gd name="connsiteX28" fmla="*/ 2247900 w 2247900"/>
              <a:gd name="connsiteY28" fmla="*/ 217319 h 403921"/>
              <a:gd name="connsiteX29" fmla="*/ 2234908 w 2247900"/>
              <a:gd name="connsiteY29" fmla="*/ 209730 h 403921"/>
              <a:gd name="connsiteX30" fmla="*/ 2221621 w 2247900"/>
              <a:gd name="connsiteY30" fmla="*/ 201961 h 403921"/>
              <a:gd name="connsiteX31" fmla="*/ 2234908 w 2247900"/>
              <a:gd name="connsiteY31" fmla="*/ 194191 h 403921"/>
              <a:gd name="connsiteX32" fmla="*/ 2247900 w 2247900"/>
              <a:gd name="connsiteY32" fmla="*/ 186602 h 403921"/>
              <a:gd name="connsiteX33" fmla="*/ 2247900 w 2247900"/>
              <a:gd name="connsiteY33" fmla="*/ 186252 h 403921"/>
              <a:gd name="connsiteX34" fmla="*/ 2234908 w 2247900"/>
              <a:gd name="connsiteY34" fmla="*/ 178653 h 403921"/>
              <a:gd name="connsiteX35" fmla="*/ 2221621 w 2247900"/>
              <a:gd name="connsiteY35" fmla="*/ 170893 h 403921"/>
              <a:gd name="connsiteX36" fmla="*/ 2234908 w 2247900"/>
              <a:gd name="connsiteY36" fmla="*/ 163124 h 403921"/>
              <a:gd name="connsiteX37" fmla="*/ 2247900 w 2247900"/>
              <a:gd name="connsiteY37" fmla="*/ 155535 h 403921"/>
              <a:gd name="connsiteX38" fmla="*/ 2247900 w 2247900"/>
              <a:gd name="connsiteY38" fmla="*/ 155175 h 403921"/>
              <a:gd name="connsiteX39" fmla="*/ 2234908 w 2247900"/>
              <a:gd name="connsiteY39" fmla="*/ 147586 h 403921"/>
              <a:gd name="connsiteX40" fmla="*/ 2221621 w 2247900"/>
              <a:gd name="connsiteY40" fmla="*/ 139817 h 403921"/>
              <a:gd name="connsiteX41" fmla="*/ 2234908 w 2247900"/>
              <a:gd name="connsiteY41" fmla="*/ 132048 h 403921"/>
              <a:gd name="connsiteX42" fmla="*/ 2247900 w 2247900"/>
              <a:gd name="connsiteY42" fmla="*/ 124458 h 403921"/>
              <a:gd name="connsiteX43" fmla="*/ 2247900 w 2247900"/>
              <a:gd name="connsiteY43" fmla="*/ 124108 h 403921"/>
              <a:gd name="connsiteX44" fmla="*/ 2234908 w 2247900"/>
              <a:gd name="connsiteY44" fmla="*/ 116519 h 403921"/>
              <a:gd name="connsiteX45" fmla="*/ 2221621 w 2247900"/>
              <a:gd name="connsiteY45" fmla="*/ 108749 h 403921"/>
              <a:gd name="connsiteX46" fmla="*/ 2234908 w 2247900"/>
              <a:gd name="connsiteY46" fmla="*/ 100980 h 403921"/>
              <a:gd name="connsiteX47" fmla="*/ 2247900 w 2247900"/>
              <a:gd name="connsiteY47" fmla="*/ 93391 h 403921"/>
              <a:gd name="connsiteX48" fmla="*/ 2247900 w 2247900"/>
              <a:gd name="connsiteY48" fmla="*/ 93031 h 403921"/>
              <a:gd name="connsiteX49" fmla="*/ 2234908 w 2247900"/>
              <a:gd name="connsiteY49" fmla="*/ 85442 h 403921"/>
              <a:gd name="connsiteX50" fmla="*/ 2221621 w 2247900"/>
              <a:gd name="connsiteY50" fmla="*/ 77673 h 403921"/>
              <a:gd name="connsiteX51" fmla="*/ 2234908 w 2247900"/>
              <a:gd name="connsiteY51" fmla="*/ 69913 h 403921"/>
              <a:gd name="connsiteX52" fmla="*/ 2247900 w 2247900"/>
              <a:gd name="connsiteY52" fmla="*/ 62314 h 403921"/>
              <a:gd name="connsiteX53" fmla="*/ 2247900 w 2247900"/>
              <a:gd name="connsiteY53" fmla="*/ 61964 h 403921"/>
              <a:gd name="connsiteX54" fmla="*/ 2234908 w 2247900"/>
              <a:gd name="connsiteY54" fmla="*/ 54375 h 403921"/>
              <a:gd name="connsiteX55" fmla="*/ 2221621 w 2247900"/>
              <a:gd name="connsiteY55" fmla="*/ 46606 h 403921"/>
              <a:gd name="connsiteX56" fmla="*/ 2234908 w 2247900"/>
              <a:gd name="connsiteY56" fmla="*/ 38836 h 403921"/>
              <a:gd name="connsiteX57" fmla="*/ 2247900 w 2247900"/>
              <a:gd name="connsiteY57" fmla="*/ 31247 h 403921"/>
              <a:gd name="connsiteX58" fmla="*/ 2247900 w 2247900"/>
              <a:gd name="connsiteY58" fmla="*/ 30897 h 403921"/>
              <a:gd name="connsiteX59" fmla="*/ 2234908 w 2247900"/>
              <a:gd name="connsiteY59" fmla="*/ 23298 h 403921"/>
              <a:gd name="connsiteX60" fmla="*/ 2221621 w 2247900"/>
              <a:gd name="connsiteY60" fmla="*/ 15538 h 403921"/>
              <a:gd name="connsiteX61" fmla="*/ 2234908 w 2247900"/>
              <a:gd name="connsiteY61" fmla="*/ 7769 h 403921"/>
              <a:gd name="connsiteX62" fmla="*/ 2247900 w 2247900"/>
              <a:gd name="connsiteY62" fmla="*/ 180 h 403921"/>
              <a:gd name="connsiteX63" fmla="*/ 2247900 w 2247900"/>
              <a:gd name="connsiteY63" fmla="*/ 0 h 403921"/>
              <a:gd name="connsiteX64" fmla="*/ 0 w 2247900"/>
              <a:gd name="connsiteY64" fmla="*/ 0 h 403921"/>
              <a:gd name="connsiteX65" fmla="*/ 13297 w 2247900"/>
              <a:gd name="connsiteY65" fmla="*/ 7769 h 403921"/>
              <a:gd name="connsiteX66" fmla="*/ 26584 w 2247900"/>
              <a:gd name="connsiteY66" fmla="*/ 15538 h 403921"/>
              <a:gd name="connsiteX67" fmla="*/ 13297 w 2247900"/>
              <a:gd name="connsiteY67" fmla="*/ 23298 h 403921"/>
              <a:gd name="connsiteX68" fmla="*/ 0 w 2247900"/>
              <a:gd name="connsiteY68" fmla="*/ 31067 h 403921"/>
              <a:gd name="connsiteX69" fmla="*/ 13297 w 2247900"/>
              <a:gd name="connsiteY69" fmla="*/ 38836 h 403921"/>
              <a:gd name="connsiteX70" fmla="*/ 26584 w 2247900"/>
              <a:gd name="connsiteY70" fmla="*/ 46606 h 403921"/>
              <a:gd name="connsiteX71" fmla="*/ 13297 w 2247900"/>
              <a:gd name="connsiteY71" fmla="*/ 54375 h 403921"/>
              <a:gd name="connsiteX72" fmla="*/ 0 w 2247900"/>
              <a:gd name="connsiteY72" fmla="*/ 62144 h 403921"/>
              <a:gd name="connsiteX73" fmla="*/ 13297 w 2247900"/>
              <a:gd name="connsiteY73" fmla="*/ 69913 h 403921"/>
              <a:gd name="connsiteX74" fmla="*/ 26584 w 2247900"/>
              <a:gd name="connsiteY74" fmla="*/ 77673 h 403921"/>
              <a:gd name="connsiteX75" fmla="*/ 13297 w 2247900"/>
              <a:gd name="connsiteY75" fmla="*/ 85442 h 403921"/>
              <a:gd name="connsiteX76" fmla="*/ 0 w 2247900"/>
              <a:gd name="connsiteY76" fmla="*/ 93211 h 403921"/>
              <a:gd name="connsiteX77" fmla="*/ 13297 w 2247900"/>
              <a:gd name="connsiteY77" fmla="*/ 100980 h 403921"/>
              <a:gd name="connsiteX78" fmla="*/ 26584 w 2247900"/>
              <a:gd name="connsiteY78" fmla="*/ 108749 h 403921"/>
              <a:gd name="connsiteX79" fmla="*/ 13297 w 2247900"/>
              <a:gd name="connsiteY79" fmla="*/ 116519 h 403921"/>
              <a:gd name="connsiteX80" fmla="*/ 0 w 2247900"/>
              <a:gd name="connsiteY80" fmla="*/ 124288 h 403921"/>
              <a:gd name="connsiteX81" fmla="*/ 13297 w 2247900"/>
              <a:gd name="connsiteY81" fmla="*/ 132048 h 403921"/>
              <a:gd name="connsiteX82" fmla="*/ 26584 w 2247900"/>
              <a:gd name="connsiteY82" fmla="*/ 139817 h 403921"/>
              <a:gd name="connsiteX83" fmla="*/ 13297 w 2247900"/>
              <a:gd name="connsiteY83" fmla="*/ 147586 h 403921"/>
              <a:gd name="connsiteX84" fmla="*/ 0 w 2247900"/>
              <a:gd name="connsiteY84" fmla="*/ 155355 h 403921"/>
              <a:gd name="connsiteX85" fmla="*/ 13297 w 2247900"/>
              <a:gd name="connsiteY85" fmla="*/ 163124 h 403921"/>
              <a:gd name="connsiteX86" fmla="*/ 26584 w 2247900"/>
              <a:gd name="connsiteY86" fmla="*/ 170893 h 403921"/>
              <a:gd name="connsiteX87" fmla="*/ 13297 w 2247900"/>
              <a:gd name="connsiteY87" fmla="*/ 178653 h 403921"/>
              <a:gd name="connsiteX88" fmla="*/ 0 w 2247900"/>
              <a:gd name="connsiteY88" fmla="*/ 186422 h 403921"/>
              <a:gd name="connsiteX89" fmla="*/ 13297 w 2247900"/>
              <a:gd name="connsiteY89" fmla="*/ 194191 h 403921"/>
              <a:gd name="connsiteX90" fmla="*/ 26584 w 2247900"/>
              <a:gd name="connsiteY90" fmla="*/ 201961 h 403921"/>
              <a:gd name="connsiteX91" fmla="*/ 13297 w 2247900"/>
              <a:gd name="connsiteY91" fmla="*/ 209730 h 403921"/>
              <a:gd name="connsiteX92" fmla="*/ 0 w 2247900"/>
              <a:gd name="connsiteY92" fmla="*/ 217499 h 403921"/>
              <a:gd name="connsiteX93" fmla="*/ 13297 w 2247900"/>
              <a:gd name="connsiteY93" fmla="*/ 225268 h 403921"/>
              <a:gd name="connsiteX94" fmla="*/ 26584 w 2247900"/>
              <a:gd name="connsiteY94" fmla="*/ 233028 h 403921"/>
              <a:gd name="connsiteX95" fmla="*/ 13297 w 2247900"/>
              <a:gd name="connsiteY95" fmla="*/ 240797 h 403921"/>
              <a:gd name="connsiteX96" fmla="*/ 0 w 2247900"/>
              <a:gd name="connsiteY96" fmla="*/ 248566 h 403921"/>
              <a:gd name="connsiteX97" fmla="*/ 13297 w 2247900"/>
              <a:gd name="connsiteY97" fmla="*/ 256335 h 403921"/>
              <a:gd name="connsiteX98" fmla="*/ 26584 w 2247900"/>
              <a:gd name="connsiteY98" fmla="*/ 264105 h 403921"/>
              <a:gd name="connsiteX99" fmla="*/ 13297 w 2247900"/>
              <a:gd name="connsiteY99" fmla="*/ 271874 h 403921"/>
              <a:gd name="connsiteX100" fmla="*/ 0 w 2247900"/>
              <a:gd name="connsiteY100" fmla="*/ 279633 h 403921"/>
              <a:gd name="connsiteX101" fmla="*/ 13297 w 2247900"/>
              <a:gd name="connsiteY101" fmla="*/ 287403 h 403921"/>
              <a:gd name="connsiteX102" fmla="*/ 26584 w 2247900"/>
              <a:gd name="connsiteY102" fmla="*/ 295172 h 403921"/>
              <a:gd name="connsiteX103" fmla="*/ 13297 w 2247900"/>
              <a:gd name="connsiteY103" fmla="*/ 302941 h 403921"/>
              <a:gd name="connsiteX104" fmla="*/ 0 w 2247900"/>
              <a:gd name="connsiteY104" fmla="*/ 310710 h 403921"/>
              <a:gd name="connsiteX105" fmla="*/ 13297 w 2247900"/>
              <a:gd name="connsiteY105" fmla="*/ 318479 h 403921"/>
              <a:gd name="connsiteX106" fmla="*/ 26584 w 2247900"/>
              <a:gd name="connsiteY106" fmla="*/ 326248 h 403921"/>
              <a:gd name="connsiteX107" fmla="*/ 13297 w 2247900"/>
              <a:gd name="connsiteY107" fmla="*/ 334008 h 403921"/>
              <a:gd name="connsiteX108" fmla="*/ 0 w 2247900"/>
              <a:gd name="connsiteY108" fmla="*/ 341777 h 403921"/>
              <a:gd name="connsiteX109" fmla="*/ 13297 w 2247900"/>
              <a:gd name="connsiteY109" fmla="*/ 349547 h 403921"/>
              <a:gd name="connsiteX110" fmla="*/ 26584 w 2247900"/>
              <a:gd name="connsiteY110" fmla="*/ 357316 h 403921"/>
              <a:gd name="connsiteX111" fmla="*/ 13297 w 2247900"/>
              <a:gd name="connsiteY111" fmla="*/ 365085 h 403921"/>
              <a:gd name="connsiteX112" fmla="*/ 0 w 2247900"/>
              <a:gd name="connsiteY112" fmla="*/ 372854 h 403921"/>
              <a:gd name="connsiteX113" fmla="*/ 13297 w 2247900"/>
              <a:gd name="connsiteY113" fmla="*/ 380623 h 403921"/>
              <a:gd name="connsiteX114" fmla="*/ 26584 w 2247900"/>
              <a:gd name="connsiteY114" fmla="*/ 388383 h 403921"/>
              <a:gd name="connsiteX115" fmla="*/ 13297 w 2247900"/>
              <a:gd name="connsiteY115" fmla="*/ 396152 h 403921"/>
              <a:gd name="connsiteX116" fmla="*/ 0 w 2247900"/>
              <a:gd name="connsiteY116" fmla="*/ 403921 h 403921"/>
              <a:gd name="connsiteX117" fmla="*/ 2247900 w 2247900"/>
              <a:gd name="connsiteY117" fmla="*/ 403921 h 403921"/>
              <a:gd name="connsiteX118" fmla="*/ 2247900 w 2247900"/>
              <a:gd name="connsiteY118" fmla="*/ 403741 h 403921"/>
              <a:gd name="connsiteX119" fmla="*/ 2234908 w 2247900"/>
              <a:gd name="connsiteY119" fmla="*/ 396152 h 403921"/>
              <a:gd name="connsiteX120" fmla="*/ 2221621 w 2247900"/>
              <a:gd name="connsiteY120" fmla="*/ 388383 h 4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247900" h="403921">
                <a:moveTo>
                  <a:pt x="2221621" y="388383"/>
                </a:moveTo>
                <a:lnTo>
                  <a:pt x="2234908" y="380623"/>
                </a:lnTo>
                <a:lnTo>
                  <a:pt x="2247900" y="373025"/>
                </a:lnTo>
                <a:lnTo>
                  <a:pt x="2247900" y="372674"/>
                </a:lnTo>
                <a:lnTo>
                  <a:pt x="2234908" y="365085"/>
                </a:lnTo>
                <a:lnTo>
                  <a:pt x="2221621" y="357316"/>
                </a:lnTo>
                <a:lnTo>
                  <a:pt x="2234908" y="349547"/>
                </a:lnTo>
                <a:lnTo>
                  <a:pt x="2247900" y="341957"/>
                </a:lnTo>
                <a:lnTo>
                  <a:pt x="2247900" y="341607"/>
                </a:lnTo>
                <a:lnTo>
                  <a:pt x="2234908" y="334008"/>
                </a:lnTo>
                <a:lnTo>
                  <a:pt x="2221621" y="326248"/>
                </a:lnTo>
                <a:lnTo>
                  <a:pt x="2234908" y="318479"/>
                </a:lnTo>
                <a:lnTo>
                  <a:pt x="2247900" y="310890"/>
                </a:lnTo>
                <a:lnTo>
                  <a:pt x="2247900" y="310530"/>
                </a:lnTo>
                <a:lnTo>
                  <a:pt x="2234908" y="302941"/>
                </a:lnTo>
                <a:lnTo>
                  <a:pt x="2221621" y="295172"/>
                </a:lnTo>
                <a:lnTo>
                  <a:pt x="2234908" y="287403"/>
                </a:lnTo>
                <a:lnTo>
                  <a:pt x="2247900" y="279813"/>
                </a:lnTo>
                <a:lnTo>
                  <a:pt x="2247900" y="279463"/>
                </a:lnTo>
                <a:lnTo>
                  <a:pt x="2234908" y="271874"/>
                </a:lnTo>
                <a:lnTo>
                  <a:pt x="2221621" y="264105"/>
                </a:lnTo>
                <a:lnTo>
                  <a:pt x="2234908" y="256335"/>
                </a:lnTo>
                <a:lnTo>
                  <a:pt x="2247900" y="248746"/>
                </a:lnTo>
                <a:lnTo>
                  <a:pt x="2247900" y="248386"/>
                </a:lnTo>
                <a:lnTo>
                  <a:pt x="2234908" y="240797"/>
                </a:lnTo>
                <a:lnTo>
                  <a:pt x="2221621" y="233028"/>
                </a:lnTo>
                <a:lnTo>
                  <a:pt x="2234908" y="225268"/>
                </a:lnTo>
                <a:lnTo>
                  <a:pt x="2247900" y="217670"/>
                </a:lnTo>
                <a:lnTo>
                  <a:pt x="2247900" y="217319"/>
                </a:lnTo>
                <a:lnTo>
                  <a:pt x="2234908" y="209730"/>
                </a:lnTo>
                <a:lnTo>
                  <a:pt x="2221621" y="201961"/>
                </a:lnTo>
                <a:lnTo>
                  <a:pt x="2234908" y="194191"/>
                </a:lnTo>
                <a:lnTo>
                  <a:pt x="2247900" y="186602"/>
                </a:lnTo>
                <a:lnTo>
                  <a:pt x="2247900" y="186252"/>
                </a:lnTo>
                <a:lnTo>
                  <a:pt x="2234908" y="178653"/>
                </a:lnTo>
                <a:lnTo>
                  <a:pt x="2221621" y="170893"/>
                </a:lnTo>
                <a:lnTo>
                  <a:pt x="2234908" y="163124"/>
                </a:lnTo>
                <a:lnTo>
                  <a:pt x="2247900" y="155535"/>
                </a:lnTo>
                <a:lnTo>
                  <a:pt x="2247900" y="155175"/>
                </a:lnTo>
                <a:lnTo>
                  <a:pt x="2234908" y="147586"/>
                </a:lnTo>
                <a:lnTo>
                  <a:pt x="2221621" y="139817"/>
                </a:lnTo>
                <a:lnTo>
                  <a:pt x="2234908" y="132048"/>
                </a:lnTo>
                <a:lnTo>
                  <a:pt x="2247900" y="124458"/>
                </a:lnTo>
                <a:lnTo>
                  <a:pt x="2247900" y="124108"/>
                </a:lnTo>
                <a:lnTo>
                  <a:pt x="2234908" y="116519"/>
                </a:lnTo>
                <a:lnTo>
                  <a:pt x="2221621" y="108749"/>
                </a:lnTo>
                <a:lnTo>
                  <a:pt x="2234908" y="100980"/>
                </a:lnTo>
                <a:lnTo>
                  <a:pt x="2247900" y="93391"/>
                </a:lnTo>
                <a:lnTo>
                  <a:pt x="2247900" y="93031"/>
                </a:lnTo>
                <a:lnTo>
                  <a:pt x="2234908" y="85442"/>
                </a:lnTo>
                <a:lnTo>
                  <a:pt x="2221621" y="77673"/>
                </a:lnTo>
                <a:lnTo>
                  <a:pt x="2234908" y="69913"/>
                </a:lnTo>
                <a:lnTo>
                  <a:pt x="2247900" y="62314"/>
                </a:lnTo>
                <a:lnTo>
                  <a:pt x="2247900" y="61964"/>
                </a:lnTo>
                <a:lnTo>
                  <a:pt x="2234908" y="54375"/>
                </a:lnTo>
                <a:lnTo>
                  <a:pt x="2221621" y="46606"/>
                </a:lnTo>
                <a:lnTo>
                  <a:pt x="2234908" y="38836"/>
                </a:lnTo>
                <a:lnTo>
                  <a:pt x="2247900" y="31247"/>
                </a:lnTo>
                <a:lnTo>
                  <a:pt x="2247900" y="30897"/>
                </a:lnTo>
                <a:lnTo>
                  <a:pt x="2234908" y="23298"/>
                </a:lnTo>
                <a:lnTo>
                  <a:pt x="2221621" y="15538"/>
                </a:lnTo>
                <a:lnTo>
                  <a:pt x="2234908" y="7769"/>
                </a:lnTo>
                <a:lnTo>
                  <a:pt x="2247900" y="180"/>
                </a:lnTo>
                <a:lnTo>
                  <a:pt x="2247900" y="0"/>
                </a:lnTo>
                <a:lnTo>
                  <a:pt x="0" y="0"/>
                </a:lnTo>
                <a:lnTo>
                  <a:pt x="13297" y="7769"/>
                </a:lnTo>
                <a:lnTo>
                  <a:pt x="26584" y="15538"/>
                </a:lnTo>
                <a:lnTo>
                  <a:pt x="13297" y="23298"/>
                </a:lnTo>
                <a:lnTo>
                  <a:pt x="0" y="31067"/>
                </a:lnTo>
                <a:lnTo>
                  <a:pt x="13297" y="38836"/>
                </a:lnTo>
                <a:lnTo>
                  <a:pt x="26584" y="46606"/>
                </a:lnTo>
                <a:lnTo>
                  <a:pt x="13297" y="54375"/>
                </a:lnTo>
                <a:lnTo>
                  <a:pt x="0" y="62144"/>
                </a:lnTo>
                <a:lnTo>
                  <a:pt x="13297" y="69913"/>
                </a:lnTo>
                <a:lnTo>
                  <a:pt x="26584" y="77673"/>
                </a:lnTo>
                <a:lnTo>
                  <a:pt x="13297" y="85442"/>
                </a:lnTo>
                <a:lnTo>
                  <a:pt x="0" y="93211"/>
                </a:lnTo>
                <a:lnTo>
                  <a:pt x="13297" y="100980"/>
                </a:lnTo>
                <a:lnTo>
                  <a:pt x="26584" y="108749"/>
                </a:lnTo>
                <a:lnTo>
                  <a:pt x="13297" y="116519"/>
                </a:lnTo>
                <a:lnTo>
                  <a:pt x="0" y="124288"/>
                </a:lnTo>
                <a:lnTo>
                  <a:pt x="13297" y="132048"/>
                </a:lnTo>
                <a:lnTo>
                  <a:pt x="26584" y="139817"/>
                </a:lnTo>
                <a:lnTo>
                  <a:pt x="13297" y="147586"/>
                </a:lnTo>
                <a:lnTo>
                  <a:pt x="0" y="155355"/>
                </a:lnTo>
                <a:lnTo>
                  <a:pt x="13297" y="163124"/>
                </a:lnTo>
                <a:lnTo>
                  <a:pt x="26584" y="170893"/>
                </a:lnTo>
                <a:lnTo>
                  <a:pt x="13297" y="178653"/>
                </a:lnTo>
                <a:lnTo>
                  <a:pt x="0" y="186422"/>
                </a:lnTo>
                <a:lnTo>
                  <a:pt x="13297" y="194191"/>
                </a:lnTo>
                <a:lnTo>
                  <a:pt x="26584" y="201961"/>
                </a:lnTo>
                <a:lnTo>
                  <a:pt x="13297" y="209730"/>
                </a:lnTo>
                <a:lnTo>
                  <a:pt x="0" y="217499"/>
                </a:lnTo>
                <a:lnTo>
                  <a:pt x="13297" y="225268"/>
                </a:lnTo>
                <a:lnTo>
                  <a:pt x="26584" y="233028"/>
                </a:lnTo>
                <a:lnTo>
                  <a:pt x="13297" y="240797"/>
                </a:lnTo>
                <a:lnTo>
                  <a:pt x="0" y="248566"/>
                </a:lnTo>
                <a:lnTo>
                  <a:pt x="13297" y="256335"/>
                </a:lnTo>
                <a:lnTo>
                  <a:pt x="26584" y="264105"/>
                </a:lnTo>
                <a:lnTo>
                  <a:pt x="13297" y="271874"/>
                </a:lnTo>
                <a:lnTo>
                  <a:pt x="0" y="279633"/>
                </a:lnTo>
                <a:lnTo>
                  <a:pt x="13297" y="287403"/>
                </a:lnTo>
                <a:lnTo>
                  <a:pt x="26584" y="295172"/>
                </a:lnTo>
                <a:lnTo>
                  <a:pt x="13297" y="302941"/>
                </a:lnTo>
                <a:lnTo>
                  <a:pt x="0" y="310710"/>
                </a:lnTo>
                <a:lnTo>
                  <a:pt x="13297" y="318479"/>
                </a:lnTo>
                <a:lnTo>
                  <a:pt x="26584" y="326248"/>
                </a:lnTo>
                <a:lnTo>
                  <a:pt x="13297" y="334008"/>
                </a:lnTo>
                <a:lnTo>
                  <a:pt x="0" y="341777"/>
                </a:lnTo>
                <a:lnTo>
                  <a:pt x="13297" y="349547"/>
                </a:lnTo>
                <a:lnTo>
                  <a:pt x="26584" y="357316"/>
                </a:lnTo>
                <a:lnTo>
                  <a:pt x="13297" y="365085"/>
                </a:lnTo>
                <a:lnTo>
                  <a:pt x="0" y="372854"/>
                </a:lnTo>
                <a:lnTo>
                  <a:pt x="13297" y="380623"/>
                </a:lnTo>
                <a:lnTo>
                  <a:pt x="26584" y="388383"/>
                </a:lnTo>
                <a:lnTo>
                  <a:pt x="13297" y="396152"/>
                </a:lnTo>
                <a:lnTo>
                  <a:pt x="0" y="403921"/>
                </a:lnTo>
                <a:lnTo>
                  <a:pt x="2247900" y="403921"/>
                </a:lnTo>
                <a:lnTo>
                  <a:pt x="2247900" y="403741"/>
                </a:lnTo>
                <a:lnTo>
                  <a:pt x="2234908" y="396152"/>
                </a:lnTo>
                <a:lnTo>
                  <a:pt x="2221621" y="388383"/>
                </a:lnTo>
                <a:close/>
              </a:path>
            </a:pathLst>
          </a:custGeom>
          <a:solidFill>
            <a:schemeClr val="accent1">
              <a:lumMod val="60000"/>
              <a:lumOff val="40000"/>
              <a:alpha val="70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03352792"/>
      </p:ext>
    </p:extLst>
  </p:cSld>
  <p:clrMapOvr>
    <a:masterClrMapping/>
  </p:clrMapOvr>
</p:sld>
</file>

<file path=ppt/theme/theme1.xml><?xml version="1.0" encoding="utf-8"?>
<a:theme xmlns:a="http://schemas.openxmlformats.org/drawingml/2006/main" name="Custom">
  <a:themeElements>
    <a:clrScheme name="Travel">
      <a:dk1>
        <a:srgbClr val="000000"/>
      </a:dk1>
      <a:lt1>
        <a:srgbClr val="FFFFFF"/>
      </a:lt1>
      <a:dk2>
        <a:srgbClr val="444283"/>
      </a:dk2>
      <a:lt2>
        <a:srgbClr val="F6F3EC"/>
      </a:lt2>
      <a:accent1>
        <a:srgbClr val="F49502"/>
      </a:accent1>
      <a:accent2>
        <a:srgbClr val="EA3C30"/>
      </a:accent2>
      <a:accent3>
        <a:srgbClr val="F460AF"/>
      </a:accent3>
      <a:accent4>
        <a:srgbClr val="92003E"/>
      </a:accent4>
      <a:accent5>
        <a:srgbClr val="02B8BA"/>
      </a:accent5>
      <a:accent6>
        <a:srgbClr val="EFC6CA"/>
      </a:accent6>
      <a:hlink>
        <a:srgbClr val="CD56A3"/>
      </a:hlink>
      <a:folHlink>
        <a:srgbClr val="96607D"/>
      </a:folHlink>
    </a:clrScheme>
    <a:fontScheme name="Custom 137">
      <a:majorFont>
        <a:latin typeface="Berlin Sans FB"/>
        <a:ea typeface=""/>
        <a:cs typeface=""/>
      </a:majorFont>
      <a:minorFont>
        <a:latin typeface="Avenir Next LT Pro 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vel Album_Win32_SL_V7" id="{609AA942-5149-4937-8034-07344C252F30}" vid="{2BE9F6C1-5925-40FB-962C-2AE9EBEA71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8B73E-F6AD-4BC0-A340-2A7A9F9C0FA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1D500D3-8869-4676-BFD7-1F0AC4A4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B89F9E-F791-472F-AEAF-EE7B9F7AC45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{AFF30378-CD7B-4E25-B583-ED4D7A788C27}TFb93b25a1-f4bd-46b9-ba3f-773fa883d789ed8ecf35_win32-c3510d181625</Template>
  <TotalTime>81</TotalTime>
  <Words>217</Words>
  <Application>Microsoft Office PowerPoint</Application>
  <PresentationFormat>Ecran lat</PresentationFormat>
  <Paragraphs>15</Paragraphs>
  <Slides>5</Slides>
  <Notes>5</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5</vt:i4>
      </vt:variant>
    </vt:vector>
  </HeadingPairs>
  <TitlesOfParts>
    <vt:vector size="10" baseType="lpstr">
      <vt:lpstr>Aptos</vt:lpstr>
      <vt:lpstr>Arial</vt:lpstr>
      <vt:lpstr>Avenir Next LT Pro Demi</vt:lpstr>
      <vt:lpstr>Berlin Sans FB</vt:lpstr>
      <vt:lpstr>Custom</vt:lpstr>
      <vt:lpstr>Erasmus</vt:lpstr>
      <vt:lpstr>Prima zi 11.05.2026</vt:lpstr>
      <vt:lpstr>A doua zi  12.05.2026</vt:lpstr>
      <vt:lpstr>A treia zi 13.05.2026</vt:lpstr>
      <vt:lpstr>A patra zi  14.05.2026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Farcaș</dc:creator>
  <cp:lastModifiedBy>SECRETARIAT</cp:lastModifiedBy>
  <cp:revision>2</cp:revision>
  <dcterms:created xsi:type="dcterms:W3CDTF">2026-06-01T12:27:04Z</dcterms:created>
  <dcterms:modified xsi:type="dcterms:W3CDTF">2026-07-03T08:13:26Z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