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7C921"/>
    <a:srgbClr val="AFC0C7"/>
    <a:srgbClr val="A0B2BC"/>
    <a:srgbClr val="EC551A"/>
    <a:srgbClr val="A0D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96" y="77"/>
      </p:cViewPr>
      <p:guideLst>
        <p:guide orient="horz" pos="2190"/>
        <p:guide pos="3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6:25:40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0 24575,'-12'25'0,"-155"381"0,164-399 0,0 1 0,1-1 0,0 1 0,-1 12 0,3-20 0,0 1 0,0-1 0,-1 1 0,1-1 0,0 1 0,0-1 0,1 1 0,-1-1 0,0 1 0,0-1 0,0 1 0,0-1 0,0 1 0,0-1 0,1 1 0,-1-1 0,0 1 0,0-1 0,1 0 0,-1 1 0,0-1 0,1 1 0,-1-1 0,1 0 0,-1 1 0,0-1 0,1 0 0,-1 0 0,1 1 0,1-1 0,-1 0 0,1 0 0,-1 0 0,1-1 0,-1 1 0,1 0 0,-1-1 0,1 1 0,-1-1 0,1 0 0,-1 1 0,0-1 0,1 0 0,-1 0 0,2-1 0,13-10 0,-1-1 0,18-19 0,-22 20 0,1 1 0,0 0 0,0 1 0,1 0 0,22-12 0,-23 16 0,0 1 0,0 1 0,0 0 0,1 0 0,-1 1 0,1 1 0,0 0 0,0 1 0,16 0 0,-25 1 0,1 0 0,0 0 0,0 1 0,-1 0 0,1 0 0,-1 0 0,1 0 0,-1 1 0,1 0 0,-1 0 0,0 0 0,0 0 0,0 1 0,0 0 0,0 0 0,0 0 0,-1 0 0,0 0 0,1 1 0,-1-1 0,-1 1 0,1 0 0,0 0 0,-1 0 0,0 0 0,0 0 0,0 1 0,2 6 0,-2 2 0,0-1 0,-1 1 0,0 0 0,-1-1 0,0 1 0,-1 0 0,0-1 0,-1 1 0,-7 23 0,0-6 0,-1 0 0,-28 53 0,35-77 0,-1 0 0,-1-1 0,1 1 0,-1-1 0,0 0 0,0 0 0,-1 0 0,1-1 0,-1 0 0,0 0 0,0 0 0,-1-1 0,1 0 0,-1 0 0,0-1 0,1 1 0,-11 1 0,8-2 0,0 0 0,-1-1 0,1 0 0,-1-1 0,1 1 0,0-2 0,-1 1 0,1-2 0,0 1 0,-1-1 0,1 0 0,-11-5 0,-16-11 36,1 0-267,9 10-3664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6:25:41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24575,'0'0'0,"21"0"0,-8-1 0,1 0 0,20-6 0,5 0 0,190-35 243,-53 7-936,-56 22-2947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6:25:42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566 104 24575,'0'0'0,"-21"11"0,15-4 0,-7 4 0,13-11 0,0 0 0,-1 0 0,1 0 0,0 1 0,-1-1 0,1 0 0,-1 0 0,1 0 0,0 0 0,-1 0 0,1 0 0,-1 0 0,1 0 0,0 0 0,-1-1 0,1 1 0,-1 0 0,1 0 0,0 0 0,-1 0 0,1 0 0,0-1 0,-1 1 0,1 0 0,0 0 0,-1-1 0,1 1 0,0 0 0,0 0 0,-1-1 0,1 1 0,0 0 0,0-1 0,-1 1 0,1 0 0,0-1 0,0 0 0,-7-11 0,-1 0 0,0 0 0,-1 0 0,0 1 0,-19-18 0,22 25 0,1 0 0,-1 0 0,1 0 0,-1 1 0,0 0 0,0 0 0,-1 0 0,1 1 0,-1 0 0,1 0 0,-1 1 0,1-1 0,-1 2 0,0-1 0,-8 1 0,3 1 0,0 1 0,0 0 0,0 1 0,0 1 0,0 0 0,1 0 0,0 1 0,0 1 0,0 0 0,0 0 0,1 1 0,0 0 0,1 1 0,-1 0 0,-14 18 0,5-5 0,1 2 0,0 0 0,2 1 0,1 0 0,-22 49 0,33-61 0,-1 0 0,2 0 0,0 0 0,0 0 0,1 1 0,0-1 0,1 1 0,1-1 0,0 1 0,0-1 0,5 24 0,0-14 0,1 0 0,2-1 0,0 0 0,1 0 0,18 31 0,-22-44 0,0-1 0,0 0 0,1 0 0,0 0 0,0-1 0,0 0 0,1 0 0,0-1 0,0 1 0,0-2 0,1 1 0,0-1 0,-1 0 0,2-1 0,-1 1 0,0-2 0,1 1 0,14 1 0,-14-2 0,1-1 0,-1-1 0,1 0 0,-1 0 0,1-1 0,-1 0 0,1 0 0,-1-1 0,0 0 0,1-1 0,-1 0 0,-1-1 0,1 0 0,0 0 0,-1-1 0,13-9 0,-14 9 0,0-1 0,-1-1 0,1 1 0,-2-1 0,1 0 0,-1 0 0,0-1 0,0 1 0,-1-1 0,0 0 0,-1-1 0,0 1 0,0 0 0,0-1 0,1-12 0,-3 15 0,-1-1 0,1 0 0,-1 0 0,-1 0 0,1 1 0,-1-1 0,0 0 0,-1 1 0,1-1 0,-1 1 0,-1-1 0,1 1 0,-1 0 0,0 0 0,-1 0 0,1 0 0,-1 1 0,0-1 0,-1 1 0,-8-8 0,10 11 0,0 0 0,0 0 0,-1 0 0,1 1 0,-1-1 0,1 1 0,-1 0 0,0 0 0,1 0 0,-1 1 0,0-1 0,0 1 0,1 0 0,-1 0 0,0 0 0,0 0 0,0 1 0,1 0 0,-1-1 0,0 1 0,-6 3 0,1 0 0,0-1 0,0 1 0,0 0 0,1 1 0,0 0 0,0 1 0,-11 8 0,5 1 0,0 0 0,2 1 0,-1 1 0,2-1 0,0 2 0,1 0 0,1 0 0,-12 37 0,11-3-402,9-30-3286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6:25:43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311 421 24575,'7'-9'0,"16"-21"0,-3-1 0,21-39 0,-32 53 0,-1-1 0,-1 0 0,-1-1 0,0 0 0,-1 0 0,2-22 0,-5 29 0,-1 0 0,-1-1 0,0 1 0,0 0 0,-3-16 0,2 26 0,1 0 0,0 0 0,-1 0 0,0 0 0,1 0 0,-1 1 0,0-1 0,0 0 0,0 0 0,0 1 0,0-1 0,0 1 0,0-1 0,-1 1 0,1-1 0,0 1 0,-1 0 0,1 0 0,-1-1 0,0 1 0,1 0 0,-1 1 0,0-1 0,0 0 0,1 0 0,-1 1 0,0-1 0,0 1 0,0-1 0,0 1 0,0 0 0,0 0 0,0 0 0,0 0 0,0 0 0,0 0 0,1 1 0,-1-1 0,0 1 0,0-1 0,0 1 0,-2 1 0,-4 1 0,0 1 0,1-1 0,0 2 0,0-1 0,0 1 0,0 0 0,1 0 0,0 1 0,0 0 0,0 0 0,1 0 0,0 1 0,0-1 0,1 1 0,-7 13 0,-2 6 0,2 1 0,1 0 0,-9 33 0,16-45 0,0 0 0,1 0 0,0 0 0,1 0 0,1 1 0,1-1 0,0 0 0,1 0 0,7 28 0,4 3 0,36 78 0,-32-84 0,7 14 0,27 67 0,-45-104 0,-1 0 0,-1 1 0,0-1 0,2 36 0,-6-47 0,1 0 0,-2-1 0,1 1 0,-1 0 0,0-1 0,0 1 0,0 0 0,-1-1 0,0 0 0,0 1 0,0-1 0,-1 0 0,0 0 0,1 0 0,-2-1 0,1 1 0,-6 5 0,3-5 0,0 0 0,0-1 0,0 1 0,-1-1 0,0-1 0,1 1 0,-1-1 0,-1-1 0,1 1 0,0-1 0,-13 2 0,1-2 0,1 0 0,-1-1 0,0-1 0,0-1 0,0-1 0,1 0 0,-1-2 0,1 0 0,-31-11 0,45 13 0,0 0 0,1-1 0,-1 1 0,0-1 0,1 0 0,-1 0 0,1-1 0,0 1 0,0-1 0,0 1 0,1-1 0,-1 0 0,1 0 0,0 0 0,0 0 0,0 0 0,1-1 0,0 1 0,-1-1 0,1 1 0,0-9 0,-2-7 0,2 1 0,0-1 0,4-33 0,0 31 7,0 0-1,2 0 1,0 0-1,2 1 1,0 0-1,2 0 1,0 1-1,1 0 0,1 1 1,25-34-1,-17 28-2086,43-41-1,-6 15-18372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0T06:25:45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556 357 24575,'-1'-5'0,"-2"-4"0,-10-30 0,-1 0 0,-1 1 0,-42-72 0,51 99 0,-2 1 0,0 0 0,0 1 0,-1 0 0,0 0 0,0 1 0,-17-12 0,18 16 0,0-1 0,0 2 0,0-1 0,0 1 0,0 0 0,-1 1 0,1 0 0,-1 0 0,0 1 0,1 0 0,-1 0 0,-10 1 0,10 1 0,1 0 0,-1 0 0,0 1 0,1 0 0,-1 0 0,1 1 0,0 1 0,0-1 0,0 1 0,0 0 0,0 1 0,1 0 0,0 0 0,0 1 0,-9 9 0,3-1 0,0 1 0,1 1 0,1 0 0,1 0 0,-16 33 0,21-37 0,0-1 0,1 1 0,1-1 0,0 1 0,0 0 0,1 0 0,0 0 0,1 1 0,1-1 0,0 0 0,0 0 0,2 1 0,4 22 0,-4-27 0,1 0 0,-1 0 0,1-1 0,1 1 0,0-1 0,0 0 0,0 0 0,1 0 0,0-1 0,0 0 0,1 0 0,-1 0 0,1 0 0,1-1 0,-1 0 0,1 0 0,0-1 0,0 0 0,0 0 0,0-1 0,11 4 0,-10-5 0,-1 0 0,1 0 0,0-1 0,-1 0 0,1 0 0,0-1 0,0 0 0,0 0 0,-1-1 0,1 0 0,0 0 0,-1-1 0,1 0 0,-1 0 0,1-1 0,-1 0 0,0 0 0,0-1 0,0 0 0,11-9 0,-5 3 0,-1-1 0,0-1 0,-1 0 0,0 0 0,-1-1 0,-1 0 0,0-1 0,14-29 0,-8 11 0,-1 0 0,-1-2 0,-2 0 0,9-45 0,-12 136 0,-3 46 0,-4 0 0,-5 0 0,-30 179 0,29-251 0,-1-1 0,-17 48 0,19-69 0,0 0 0,0 0 0,-1 0 0,0 0 0,0-1 0,-1 0 0,0 0 0,-1 0 0,0-1 0,0 0 0,-14 11 0,15-14 0,-1-1 0,1 0 0,-1 0 0,0-1 0,0 1 0,0-2 0,0 1 0,-13 1 0,-60-1 0,73-2 0,-11-1 11,0 0 0,0-1-1,0-1 1,0 0 0,-18-7-1,-12-12-4164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image" Target="../media/image2.jpeg"/><Relationship Id="rId21" Type="http://schemas.openxmlformats.org/officeDocument/2006/relationships/customXml" Target="../ink/ink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customXml" Target="../ink/ink3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customXml" Target="../ink/ink2.xml"/><Relationship Id="rId28" Type="http://schemas.openxmlformats.org/officeDocument/2006/relationships/image" Target="../media/image23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customXml" Target="../ink/ink4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rcRect l="1889" t="2193" r="4690" b="5027"/>
          <a:stretch>
            <a:fillRect/>
          </a:stretch>
        </p:blipFill>
        <p:spPr>
          <a:xfrm>
            <a:off x="10828655" y="3586480"/>
            <a:ext cx="1292860" cy="1284605"/>
          </a:xfrm>
          <a:prstGeom prst="rect">
            <a:avLst/>
          </a:prstGeom>
          <a:ln w="38100">
            <a:solidFill>
              <a:srgbClr val="7F7F7F"/>
            </a:solidFill>
          </a:ln>
        </p:spPr>
      </p:pic>
      <p:sp>
        <p:nvSpPr>
          <p:cNvPr id="14" name="Text Box 13"/>
          <p:cNvSpPr txBox="1"/>
          <p:nvPr/>
        </p:nvSpPr>
        <p:spPr>
          <a:xfrm>
            <a:off x="9829800" y="127635"/>
            <a:ext cx="2228215" cy="6432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ro-RO" sz="2800" b="1" dirty="0">
                <a:solidFill>
                  <a:schemeClr val="tx1"/>
                </a:solidFill>
              </a:rPr>
              <a:t>08.09.2025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32435" y="5996305"/>
            <a:ext cx="1162558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ro-RO" sz="2400" b="1" dirty="0">
                <a:solidFill>
                  <a:srgbClr val="00B0F0"/>
                </a:solidFill>
              </a:rPr>
              <a:t>CE AR PUTEA </a:t>
            </a:r>
            <a:r>
              <a:rPr lang="ro-RO" altLang="en-US" sz="2400" b="1" dirty="0">
                <a:solidFill>
                  <a:srgbClr val="00B0F0"/>
                </a:solidFill>
              </a:rPr>
              <a:t>ÎNSEMNA PENTRU TINE O UMBRELĂ ROZ? DAR UNA MOV SAU PORTOCALIE?</a:t>
            </a:r>
          </a:p>
          <a:p>
            <a:pPr algn="l"/>
            <a:r>
              <a:rPr lang="ro-RO" altLang="en-US" sz="2400" b="1" dirty="0">
                <a:solidFill>
                  <a:srgbClr val="00B050"/>
                </a:solidFill>
              </a:rPr>
              <a:t>NOUTĂȚI: 1._____, 2._____, 3._____, 4._____</a:t>
            </a:r>
          </a:p>
        </p:txBody>
      </p:sp>
      <p:pic>
        <p:nvPicPr>
          <p:cNvPr id="2" name="Picture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905" y="1631315"/>
            <a:ext cx="179959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30" y="1631315"/>
            <a:ext cx="179959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355" y="1631315"/>
            <a:ext cx="179959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580" y="1631315"/>
            <a:ext cx="179959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123190" y="4585970"/>
            <a:ext cx="1250950" cy="1230630"/>
            <a:chOff x="194" y="6732"/>
            <a:chExt cx="2468" cy="2428"/>
          </a:xfrm>
        </p:grpSpPr>
        <p:sp>
          <p:nvSpPr>
            <p:cNvPr id="10" name="Oval 9"/>
            <p:cNvSpPr/>
            <p:nvPr/>
          </p:nvSpPr>
          <p:spPr>
            <a:xfrm>
              <a:off x="194" y="6733"/>
              <a:ext cx="1134" cy="1134"/>
            </a:xfrm>
            <a:prstGeom prst="ellipse">
              <a:avLst/>
            </a:prstGeom>
            <a:solidFill>
              <a:srgbClr val="A0D489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4" y="8026"/>
              <a:ext cx="1134" cy="1134"/>
            </a:xfrm>
            <a:prstGeom prst="ellipse">
              <a:avLst/>
            </a:prstGeom>
            <a:solidFill>
              <a:srgbClr val="AFC0C7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28" y="8026"/>
              <a:ext cx="1134" cy="1134"/>
            </a:xfrm>
            <a:prstGeom prst="ellipse">
              <a:avLst/>
            </a:prstGeom>
            <a:solidFill>
              <a:srgbClr val="F7C921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28" y="6732"/>
              <a:ext cx="1134" cy="1134"/>
            </a:xfrm>
            <a:prstGeom prst="ellipse">
              <a:avLst/>
            </a:prstGeom>
            <a:solidFill>
              <a:srgbClr val="EC551A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45" y="1631315"/>
            <a:ext cx="180000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1680" y="1631315"/>
            <a:ext cx="1799590" cy="180000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 descr="_553eb3fb-6c2a-48e1-bbc4-928dc1c43dd0"/>
          <p:cNvPicPr>
            <a:picLocks noChangeAspect="1"/>
          </p:cNvPicPr>
          <p:nvPr/>
        </p:nvPicPr>
        <p:blipFill>
          <a:blip r:embed="rId9">
            <a:clrChange>
              <a:clrFrom>
                <a:srgbClr val="FCF9F4">
                  <a:alpha val="100000"/>
                </a:srgbClr>
              </a:clrFrom>
              <a:clrTo>
                <a:srgbClr val="FCF9F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5430" y="4251960"/>
            <a:ext cx="996315" cy="9963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8992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81260" y="5846445"/>
            <a:ext cx="7406005" cy="0"/>
          </a:xfrm>
          <a:prstGeom prst="straightConnector1">
            <a:avLst/>
          </a:prstGeom>
          <a:ln w="38100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714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850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08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566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24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282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40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998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85685" y="5749290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Text Box 27"/>
          <p:cNvSpPr txBox="1"/>
          <p:nvPr/>
        </p:nvSpPr>
        <p:spPr>
          <a:xfrm>
            <a:off x="1812290" y="5451475"/>
            <a:ext cx="182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0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2498090" y="5451475"/>
            <a:ext cx="182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4555490" y="5451475"/>
            <a:ext cx="182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39" name="Text Box 38"/>
          <p:cNvSpPr txBox="1"/>
          <p:nvPr/>
        </p:nvSpPr>
        <p:spPr>
          <a:xfrm>
            <a:off x="3183890" y="5329555"/>
            <a:ext cx="182880" cy="398780"/>
          </a:xfrm>
          <a:prstGeom prst="rect">
            <a:avLst/>
          </a:prstGeom>
          <a:noFill/>
          <a:ln w="1270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3869690" y="5451475"/>
            <a:ext cx="182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6612890" y="5451475"/>
            <a:ext cx="182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48" name="Text Box 47"/>
          <p:cNvSpPr txBox="1"/>
          <p:nvPr/>
        </p:nvSpPr>
        <p:spPr>
          <a:xfrm>
            <a:off x="5241925" y="5334000"/>
            <a:ext cx="182880" cy="398780"/>
          </a:xfrm>
          <a:prstGeom prst="rect">
            <a:avLst/>
          </a:prstGeom>
          <a:noFill/>
          <a:ln w="1270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9" name="Text Box 48"/>
          <p:cNvSpPr txBox="1"/>
          <p:nvPr/>
        </p:nvSpPr>
        <p:spPr>
          <a:xfrm>
            <a:off x="5925820" y="5339715"/>
            <a:ext cx="182880" cy="398780"/>
          </a:xfrm>
          <a:prstGeom prst="rect">
            <a:avLst/>
          </a:prstGeom>
          <a:noFill/>
          <a:ln w="1270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0" name="Text Box 49"/>
          <p:cNvSpPr txBox="1"/>
          <p:nvPr/>
        </p:nvSpPr>
        <p:spPr>
          <a:xfrm>
            <a:off x="7983855" y="5334000"/>
            <a:ext cx="182880" cy="398780"/>
          </a:xfrm>
          <a:prstGeom prst="rect">
            <a:avLst/>
          </a:prstGeom>
          <a:noFill/>
          <a:ln w="1270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1" name="Text Box 50"/>
          <p:cNvSpPr txBox="1"/>
          <p:nvPr/>
        </p:nvSpPr>
        <p:spPr>
          <a:xfrm>
            <a:off x="7299960" y="5339080"/>
            <a:ext cx="182880" cy="398780"/>
          </a:xfrm>
          <a:prstGeom prst="rect">
            <a:avLst/>
          </a:prstGeom>
          <a:noFill/>
          <a:ln w="12700"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732520" y="5715635"/>
            <a:ext cx="1905" cy="113665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3" name="Text Box 52"/>
          <p:cNvSpPr txBox="1"/>
          <p:nvPr/>
        </p:nvSpPr>
        <p:spPr>
          <a:xfrm>
            <a:off x="8478520" y="5417820"/>
            <a:ext cx="486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10</a:t>
            </a:r>
          </a:p>
        </p:txBody>
      </p:sp>
      <p:sp>
        <p:nvSpPr>
          <p:cNvPr id="54" name="Arc 53"/>
          <p:cNvSpPr/>
          <p:nvPr/>
        </p:nvSpPr>
        <p:spPr>
          <a:xfrm rot="16200000" flipV="1">
            <a:off x="2357120" y="4680585"/>
            <a:ext cx="456565" cy="1388110"/>
          </a:xfrm>
          <a:prstGeom prst="arc">
            <a:avLst>
              <a:gd name="adj1" fmla="val 16149051"/>
              <a:gd name="adj2" fmla="val 5453294"/>
            </a:avLst>
          </a:prstGeom>
          <a:noFill/>
          <a:ln w="38100">
            <a:solidFill>
              <a:srgbClr val="EC55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16200000" flipV="1">
            <a:off x="3753485" y="4680585"/>
            <a:ext cx="456565" cy="1388110"/>
          </a:xfrm>
          <a:prstGeom prst="arc">
            <a:avLst>
              <a:gd name="adj1" fmla="val 16149051"/>
              <a:gd name="adj2" fmla="val 5453294"/>
            </a:avLst>
          </a:prstGeom>
          <a:noFill/>
          <a:ln w="38100">
            <a:solidFill>
              <a:srgbClr val="EC55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/>
          <p:nvPr/>
        </p:nvGraphicFramePr>
        <p:xfrm>
          <a:off x="5328285" y="4468495"/>
          <a:ext cx="30242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Picture 59"/>
          <p:cNvPicPr/>
          <p:nvPr/>
        </p:nvPicPr>
        <p:blipFill>
          <a:blip r:embed="rId10"/>
          <a:stretch>
            <a:fillRect/>
          </a:stretch>
        </p:blipFill>
        <p:spPr>
          <a:xfrm>
            <a:off x="9419590" y="4422140"/>
            <a:ext cx="1486535" cy="1428115"/>
          </a:xfrm>
          <a:prstGeom prst="rect">
            <a:avLst/>
          </a:prstGeom>
          <a:ln w="38100">
            <a:solidFill>
              <a:srgbClr val="7F7F7F"/>
            </a:solidFill>
          </a:ln>
        </p:spPr>
      </p:pic>
      <p:pic>
        <p:nvPicPr>
          <p:cNvPr id="61" name="Picture 60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385" y="3586480"/>
            <a:ext cx="949325" cy="949325"/>
          </a:xfrm>
          <a:prstGeom prst="rect">
            <a:avLst/>
          </a:prstGeom>
        </p:spPr>
      </p:pic>
      <p:pic>
        <p:nvPicPr>
          <p:cNvPr id="62" name="Picture 61" descr="comput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00000" flipH="1">
            <a:off x="11088370" y="5027295"/>
            <a:ext cx="948055" cy="948055"/>
          </a:xfrm>
          <a:prstGeom prst="rect">
            <a:avLst/>
          </a:prstGeom>
        </p:spPr>
      </p:pic>
      <p:sp>
        <p:nvSpPr>
          <p:cNvPr id="63" name="Text Box 62"/>
          <p:cNvSpPr txBox="1"/>
          <p:nvPr/>
        </p:nvSpPr>
        <p:spPr>
          <a:xfrm>
            <a:off x="3088005" y="3648075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pic>
        <p:nvPicPr>
          <p:cNvPr id="64" name="Picture 63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8130" y="3472815"/>
            <a:ext cx="949325" cy="949325"/>
          </a:xfrm>
          <a:prstGeom prst="rect">
            <a:avLst/>
          </a:prstGeom>
        </p:spPr>
      </p:pic>
      <p:sp>
        <p:nvSpPr>
          <p:cNvPr id="65" name="Text Box 64"/>
          <p:cNvSpPr txBox="1"/>
          <p:nvPr/>
        </p:nvSpPr>
        <p:spPr>
          <a:xfrm>
            <a:off x="4476750" y="3534410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pic>
        <p:nvPicPr>
          <p:cNvPr id="66" name="Picture 65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1310" y="3716020"/>
            <a:ext cx="949325" cy="949325"/>
          </a:xfrm>
          <a:prstGeom prst="rect">
            <a:avLst/>
          </a:prstGeom>
        </p:spPr>
      </p:pic>
      <p:sp>
        <p:nvSpPr>
          <p:cNvPr id="67" name="Text Box 66"/>
          <p:cNvSpPr txBox="1"/>
          <p:nvPr/>
        </p:nvSpPr>
        <p:spPr>
          <a:xfrm>
            <a:off x="5789930" y="3777615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9</a:t>
            </a:r>
          </a:p>
        </p:txBody>
      </p:sp>
      <p:pic>
        <p:nvPicPr>
          <p:cNvPr id="68" name="Picture 67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2275" y="3472815"/>
            <a:ext cx="949325" cy="949325"/>
          </a:xfrm>
          <a:prstGeom prst="rect">
            <a:avLst/>
          </a:prstGeom>
        </p:spPr>
      </p:pic>
      <p:sp>
        <p:nvSpPr>
          <p:cNvPr id="69" name="Text Box 68"/>
          <p:cNvSpPr txBox="1"/>
          <p:nvPr/>
        </p:nvSpPr>
        <p:spPr>
          <a:xfrm>
            <a:off x="7160895" y="3534410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  <p:pic>
        <p:nvPicPr>
          <p:cNvPr id="70" name="Picture 69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3240" y="3803015"/>
            <a:ext cx="949325" cy="949325"/>
          </a:xfrm>
          <a:prstGeom prst="rect">
            <a:avLst/>
          </a:prstGeom>
        </p:spPr>
      </p:pic>
      <p:sp>
        <p:nvSpPr>
          <p:cNvPr id="71" name="Text Box 70"/>
          <p:cNvSpPr txBox="1"/>
          <p:nvPr/>
        </p:nvSpPr>
        <p:spPr>
          <a:xfrm>
            <a:off x="8531860" y="3864610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8</a:t>
            </a:r>
          </a:p>
        </p:txBody>
      </p:sp>
      <p:pic>
        <p:nvPicPr>
          <p:cNvPr id="72" name="Picture 71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3825" y="3716020"/>
            <a:ext cx="949325" cy="949325"/>
          </a:xfrm>
          <a:prstGeom prst="rect">
            <a:avLst/>
          </a:prstGeom>
        </p:spPr>
      </p:pic>
      <p:sp>
        <p:nvSpPr>
          <p:cNvPr id="73" name="Text Box 72"/>
          <p:cNvSpPr txBox="1"/>
          <p:nvPr/>
        </p:nvSpPr>
        <p:spPr>
          <a:xfrm>
            <a:off x="1782445" y="3777615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pic>
        <p:nvPicPr>
          <p:cNvPr id="74" name="Picture 73" descr="umbrella (3)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245" y="3477260"/>
            <a:ext cx="949325" cy="949325"/>
          </a:xfrm>
          <a:prstGeom prst="rect">
            <a:avLst/>
          </a:prstGeom>
        </p:spPr>
      </p:pic>
      <p:pic>
        <p:nvPicPr>
          <p:cNvPr id="79" name="Picture 78" descr="umbrella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660000">
            <a:off x="4458345" y="34214"/>
            <a:ext cx="935990" cy="936000"/>
          </a:xfrm>
          <a:prstGeom prst="rect">
            <a:avLst/>
          </a:prstGeom>
        </p:spPr>
      </p:pic>
      <p:pic>
        <p:nvPicPr>
          <p:cNvPr id="80" name="Picture 79" descr="hang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6895" y="-121285"/>
            <a:ext cx="1154430" cy="1154430"/>
          </a:xfrm>
          <a:prstGeom prst="rect">
            <a:avLst/>
          </a:prstGeom>
        </p:spPr>
      </p:pic>
      <p:pic>
        <p:nvPicPr>
          <p:cNvPr id="81" name="Picture 80" descr="fishi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440000">
            <a:off x="5681355" y="-86995"/>
            <a:ext cx="935990" cy="936000"/>
          </a:xfrm>
          <a:prstGeom prst="rect">
            <a:avLst/>
          </a:prstGeom>
        </p:spPr>
      </p:pic>
      <p:pic>
        <p:nvPicPr>
          <p:cNvPr id="82" name="Picture 81" descr="ea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80000">
            <a:off x="1793885" y="74854"/>
            <a:ext cx="935990" cy="936000"/>
          </a:xfrm>
          <a:prstGeom prst="rect">
            <a:avLst/>
          </a:prstGeom>
        </p:spPr>
      </p:pic>
      <p:pic>
        <p:nvPicPr>
          <p:cNvPr id="83" name="Picture 82" descr="door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865" y="127559"/>
            <a:ext cx="936000" cy="936000"/>
          </a:xfrm>
          <a:prstGeom prst="rect">
            <a:avLst/>
          </a:prstGeom>
        </p:spPr>
      </p:pic>
      <p:pic>
        <p:nvPicPr>
          <p:cNvPr id="84" name="Picture 83" descr="garlic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62095" y="74854"/>
            <a:ext cx="791845" cy="792000"/>
          </a:xfrm>
          <a:prstGeom prst="rect">
            <a:avLst/>
          </a:prstGeom>
        </p:spPr>
      </p:pic>
      <p:pic>
        <p:nvPicPr>
          <p:cNvPr id="86" name="Picture 85" descr="teddy-bear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3230" y="74854"/>
            <a:ext cx="791845" cy="792000"/>
          </a:xfrm>
          <a:prstGeom prst="rect">
            <a:avLst/>
          </a:prstGeom>
        </p:spPr>
      </p:pic>
      <p:pic>
        <p:nvPicPr>
          <p:cNvPr id="87" name="Picture 86" descr="unicorn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04365" y="74854"/>
            <a:ext cx="791845" cy="792000"/>
          </a:xfrm>
          <a:prstGeom prst="rect">
            <a:avLst/>
          </a:prstGeom>
        </p:spPr>
      </p:pic>
      <p:sp>
        <p:nvSpPr>
          <p:cNvPr id="75" name="Text Box 74"/>
          <p:cNvSpPr txBox="1"/>
          <p:nvPr/>
        </p:nvSpPr>
        <p:spPr>
          <a:xfrm>
            <a:off x="570865" y="3538855"/>
            <a:ext cx="182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7</a:t>
            </a:r>
          </a:p>
        </p:txBody>
      </p:sp>
      <p:sp>
        <p:nvSpPr>
          <p:cNvPr id="13" name="Text Box 12"/>
          <p:cNvSpPr txBox="1"/>
          <p:nvPr/>
        </p:nvSpPr>
        <p:spPr>
          <a:xfrm rot="10800000" flipV="1">
            <a:off x="1463040" y="951230"/>
            <a:ext cx="933259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ctr"/>
            <a:r>
              <a:rPr lang="ro-RO" altLang="en-US" sz="3200" b="1" dirty="0">
                <a:solidFill>
                  <a:srgbClr val="FF0000"/>
                </a:solidFill>
              </a:rPr>
              <a:t>BUNĂ DIMINEAȚA, UNICI PRIETENI AI URSULEI!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EAB9901-1542-2FF8-7985-6A402B90EFA6}"/>
              </a:ext>
            </a:extLst>
          </p:cNvPr>
          <p:cNvGrpSpPr/>
          <p:nvPr/>
        </p:nvGrpSpPr>
        <p:grpSpPr>
          <a:xfrm>
            <a:off x="5249175" y="5345390"/>
            <a:ext cx="236520" cy="336600"/>
            <a:chOff x="5249175" y="5345390"/>
            <a:chExt cx="2365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4FADF7-7CF1-B8F3-76E0-50E404881E85}"/>
                    </a:ext>
                  </a:extLst>
                </p14:cNvPr>
                <p14:cNvContentPartPr/>
                <p14:nvPr/>
              </p14:nvContentPartPr>
              <p14:xfrm>
                <a:off x="5249175" y="5402270"/>
                <a:ext cx="160560" cy="279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4FADF7-7CF1-B8F3-76E0-50E404881E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31175" y="5384270"/>
                  <a:ext cx="196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5179E2-2CB0-D178-9CBB-388F04F7E89D}"/>
                    </a:ext>
                  </a:extLst>
                </p14:cNvPr>
                <p14:cNvContentPartPr/>
                <p14:nvPr/>
              </p14:nvContentPartPr>
              <p14:xfrm>
                <a:off x="5253135" y="5345390"/>
                <a:ext cx="232560" cy="38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5179E2-2CB0-D178-9CBB-388F04F7E89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35135" y="5327750"/>
                  <a:ext cx="2682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308C12-77FF-4EBA-5B1D-1CA189979918}"/>
                  </a:ext>
                </a:extLst>
              </p14:cNvPr>
              <p14:cNvContentPartPr/>
              <p14:nvPr/>
            </p14:nvContentPartPr>
            <p14:xfrm>
              <a:off x="5861175" y="5383550"/>
              <a:ext cx="203760" cy="259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308C12-77FF-4EBA-5B1D-1CA18997991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43535" y="5365910"/>
                <a:ext cx="2394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5EC7D2-F30C-7C39-8734-F193E82098AB}"/>
                  </a:ext>
                </a:extLst>
              </p14:cNvPr>
              <p14:cNvContentPartPr/>
              <p14:nvPr/>
            </p14:nvContentPartPr>
            <p14:xfrm>
              <a:off x="7231335" y="5344310"/>
              <a:ext cx="163440" cy="388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5EC7D2-F30C-7C39-8734-F193E82098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13335" y="5326670"/>
                <a:ext cx="1990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513CACF-ADA0-D021-70B5-DA686B664856}"/>
                  </a:ext>
                </a:extLst>
              </p14:cNvPr>
              <p14:cNvContentPartPr/>
              <p14:nvPr/>
            </p14:nvContentPartPr>
            <p14:xfrm>
              <a:off x="7917495" y="5302190"/>
              <a:ext cx="200160" cy="380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513CACF-ADA0-D021-70B5-DA686B6648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99855" y="5284190"/>
                <a:ext cx="235800" cy="41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PROFESOR</cp:lastModifiedBy>
  <cp:revision>18</cp:revision>
  <dcterms:created xsi:type="dcterms:W3CDTF">2024-09-11T11:38:00Z</dcterms:created>
  <dcterms:modified xsi:type="dcterms:W3CDTF">2025-10-10T06:25:50Z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CC90208B7D7B44E385594D2971E98BB7_11</vt:lpwstr>
  </property>
  <property fmtid="{D5CDD505-2E9C-101B-9397-08002B2CF9AE}" pid="3" name="KSOProductBuildVer">
    <vt:lpwstr>1033-12.2.0.22549</vt:lpwstr>
  </property>
</Properties>
</file>