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4617-3B81-4AD8-8BD4-BE044E29D3F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6E3BB-1D03-4DB5-B218-DDFE5F5C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3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E3BB-1D03-4DB5-B218-DDFE5F5CC4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8DECD8-DB10-49C6-B802-0C70ED22381C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B97E3-DE4B-44B6-BA5C-9320AD97F03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7406640" cy="228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543800" cy="236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3505200" cy="222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55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Inclusive education is one of the top priorities of our education </a:t>
            </a:r>
            <a:r>
              <a:rPr lang="en-US" dirty="0" smtClean="0"/>
              <a:t>system</a:t>
            </a:r>
            <a:endParaRPr lang="ro-RO" dirty="0" smtClean="0"/>
          </a:p>
          <a:p>
            <a:endParaRPr lang="en-US" dirty="0"/>
          </a:p>
        </p:txBody>
      </p:sp>
      <p:pic>
        <p:nvPicPr>
          <p:cNvPr id="1030" name="Picture 6" descr="INCLUZIUNEA ȘCOLARĂ - CON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75178"/>
            <a:ext cx="66294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8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identification of the situation of disability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- to </a:t>
            </a:r>
            <a:r>
              <a:rPr lang="en-US" dirty="0" smtClean="0"/>
              <a:t>the </a:t>
            </a:r>
            <a:r>
              <a:rPr lang="en-US" dirty="0"/>
              <a:t>parents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school</a:t>
            </a:r>
            <a:r>
              <a:rPr lang="ro-RO" dirty="0" smtClean="0"/>
              <a:t> </a:t>
            </a:r>
            <a:r>
              <a:rPr lang="en-US" dirty="0" smtClean="0"/>
              <a:t>identified </a:t>
            </a:r>
            <a:r>
              <a:rPr lang="en-US" dirty="0"/>
              <a:t>by -specialist teachers, with the support of the specialized commissions CJRAE</a:t>
            </a:r>
            <a:r>
              <a:rPr lang="en-US" dirty="0" smtClean="0"/>
              <a:t>.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                                                   </a:t>
            </a:r>
            <a:r>
              <a:rPr lang="en-US" dirty="0" smtClean="0"/>
              <a:t> </a:t>
            </a:r>
            <a:r>
              <a:rPr lang="en-US" dirty="0"/>
              <a:t>- classroom </a:t>
            </a:r>
            <a:r>
              <a:rPr lang="en-US" dirty="0" smtClean="0"/>
              <a:t>teachers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277">
            <a:off x="462111" y="4068549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923">
            <a:off x="6486474" y="3967634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54" y="38372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41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F</a:t>
            </a:r>
            <a:r>
              <a:rPr lang="en-US" dirty="0" err="1" smtClean="0"/>
              <a:t>amil</a:t>
            </a:r>
            <a:r>
              <a:rPr lang="ro-RO" dirty="0" smtClean="0"/>
              <a:t>i</a:t>
            </a:r>
            <a:r>
              <a:rPr lang="en-US" dirty="0" err="1" smtClean="0"/>
              <a:t>es</a:t>
            </a:r>
            <a:r>
              <a:rPr lang="en-US" dirty="0" smtClean="0"/>
              <a:t> – </a:t>
            </a:r>
            <a:r>
              <a:rPr lang="en-US" dirty="0" err="1" smtClean="0"/>
              <a:t>ignor</a:t>
            </a:r>
            <a:r>
              <a:rPr lang="ro-RO" dirty="0" smtClean="0"/>
              <a:t>e the problemes</a:t>
            </a:r>
          </a:p>
          <a:p>
            <a:r>
              <a:rPr lang="ro-RO" dirty="0" smtClean="0"/>
              <a:t>                 </a:t>
            </a:r>
            <a:r>
              <a:rPr lang="en-US" dirty="0" smtClean="0"/>
              <a:t>ignorance</a:t>
            </a:r>
            <a:endParaRPr lang="ro-RO" dirty="0" smtClean="0"/>
          </a:p>
          <a:p>
            <a:r>
              <a:rPr lang="ro-RO" dirty="0" smtClean="0"/>
              <a:t>                 </a:t>
            </a:r>
            <a:r>
              <a:rPr lang="en-US" dirty="0" smtClean="0"/>
              <a:t>negligence </a:t>
            </a:r>
            <a:endParaRPr lang="ro-RO" dirty="0" smtClean="0"/>
          </a:p>
          <a:p>
            <a:r>
              <a:rPr lang="en-US" dirty="0" smtClean="0"/>
              <a:t> </a:t>
            </a:r>
            <a:r>
              <a:rPr lang="ro-RO" dirty="0" smtClean="0"/>
              <a:t>                </a:t>
            </a:r>
            <a:r>
              <a:rPr lang="en-US" dirty="0" smtClean="0"/>
              <a:t>denial</a:t>
            </a:r>
            <a:endParaRPr lang="ro-RO" dirty="0" smtClean="0"/>
          </a:p>
        </p:txBody>
      </p:sp>
      <p:sp>
        <p:nvSpPr>
          <p:cNvPr id="4" name="Pentagon 3"/>
          <p:cNvSpPr/>
          <p:nvPr/>
        </p:nvSpPr>
        <p:spPr>
          <a:xfrm>
            <a:off x="800100" y="2164842"/>
            <a:ext cx="978408" cy="242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800100" y="2667000"/>
            <a:ext cx="978408" cy="242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845820" y="3124200"/>
            <a:ext cx="978408" cy="242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hildren With Special Needs: Definition and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31308"/>
            <a:ext cx="4267200" cy="31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2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en-US" dirty="0"/>
              <a:t>care of </a:t>
            </a:r>
            <a:r>
              <a:rPr lang="en-US" dirty="0" smtClean="0"/>
              <a:t>students</a:t>
            </a:r>
            <a:r>
              <a:rPr lang="ro-RO" dirty="0" smtClean="0"/>
              <a:t> with special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-teacher</a:t>
            </a:r>
          </a:p>
          <a:p>
            <a:r>
              <a:rPr lang="ro-RO" dirty="0" smtClean="0"/>
              <a:t>- </a:t>
            </a:r>
            <a:r>
              <a:rPr lang="en-US" dirty="0" smtClean="0"/>
              <a:t>support teachers</a:t>
            </a:r>
            <a:endParaRPr lang="ro-RO" dirty="0" smtClean="0"/>
          </a:p>
          <a:p>
            <a:r>
              <a:rPr lang="ro-RO" dirty="0" smtClean="0"/>
              <a:t>-</a:t>
            </a:r>
            <a:r>
              <a:rPr lang="en-US" dirty="0" smtClean="0"/>
              <a:t>school counselors</a:t>
            </a:r>
            <a:endParaRPr lang="ro-RO" dirty="0" smtClean="0"/>
          </a:p>
          <a:p>
            <a:r>
              <a:rPr lang="ro-RO" dirty="0" smtClean="0"/>
              <a:t>-</a:t>
            </a:r>
            <a:r>
              <a:rPr lang="en-US" dirty="0" smtClean="0"/>
              <a:t>speech </a:t>
            </a:r>
            <a:r>
              <a:rPr lang="en-US" dirty="0"/>
              <a:t>therapists </a:t>
            </a:r>
            <a:endParaRPr lang="ro-RO" dirty="0" smtClean="0"/>
          </a:p>
          <a:p>
            <a:endParaRPr lang="ro-RO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3999"/>
            <a:ext cx="37338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6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o-RO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o-RO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o-RO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o-RO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o-RO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o-RO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</a:rPr>
              <a:t>They establish the types of pedagogical intervention adapted to the individual needs of students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Autism Resources — All Kids Can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0" y="2895600"/>
            <a:ext cx="2651998" cy="37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34" y="1600200"/>
            <a:ext cx="31046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18000"/>
            <a:ext cx="381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0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58" y="1527175"/>
            <a:ext cx="42759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1696" y="152400"/>
            <a:ext cx="2209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time he can allocate to students with disabilities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112" y="115824"/>
            <a:ext cx="228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T</a:t>
            </a:r>
            <a:r>
              <a:rPr lang="en-US" dirty="0" smtClean="0"/>
              <a:t>he </a:t>
            </a:r>
            <a:r>
              <a:rPr lang="en-US" dirty="0"/>
              <a:t>insufficiency of the number of support teachers</a:t>
            </a:r>
          </a:p>
        </p:txBody>
      </p:sp>
    </p:spTree>
    <p:extLst>
      <p:ext uri="{BB962C8B-B14F-4D97-AF65-F5344CB8AC3E}">
        <p14:creationId xmlns:p14="http://schemas.microsoft.com/office/powerpoint/2010/main" val="322057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/>
              <a:t>A</a:t>
            </a:r>
            <a:r>
              <a:rPr lang="en-US" sz="2400" dirty="0" err="1" smtClean="0"/>
              <a:t>daptation</a:t>
            </a:r>
            <a:r>
              <a:rPr lang="en-US" sz="2400" dirty="0" smtClean="0"/>
              <a:t> </a:t>
            </a:r>
            <a:r>
              <a:rPr lang="en-US" sz="2400" dirty="0"/>
              <a:t>of the national curriculum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29000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00800" y="1752600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personalizing learning </a:t>
            </a:r>
          </a:p>
        </p:txBody>
      </p:sp>
      <p:sp>
        <p:nvSpPr>
          <p:cNvPr id="5" name="Oval 4"/>
          <p:cNvSpPr/>
          <p:nvPr/>
        </p:nvSpPr>
        <p:spPr>
          <a:xfrm>
            <a:off x="6705600" y="3771900"/>
            <a:ext cx="2209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personalizing the resources 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1371600"/>
            <a:ext cx="2362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personalizing learning objectives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3771900"/>
            <a:ext cx="2286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personalizing</a:t>
            </a:r>
            <a:r>
              <a:rPr lang="ro-RO" dirty="0" smtClean="0"/>
              <a:t> </a:t>
            </a:r>
          </a:p>
          <a:p>
            <a:pPr algn="ctr"/>
            <a:r>
              <a:rPr lang="en-US" dirty="0" smtClean="0"/>
              <a:t>assessment activities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33800" y="4724400"/>
            <a:ext cx="2286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personalizing the time needed </a:t>
            </a:r>
          </a:p>
        </p:txBody>
      </p:sp>
    </p:spTree>
    <p:extLst>
      <p:ext uri="{BB962C8B-B14F-4D97-AF65-F5344CB8AC3E}">
        <p14:creationId xmlns:p14="http://schemas.microsoft.com/office/powerpoint/2010/main" val="298668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9" y="9144"/>
            <a:ext cx="4253650" cy="677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4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835</TotalTime>
  <Words>113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PowerPoint Presentation</vt:lpstr>
      <vt:lpstr>PowerPoint Presentation</vt:lpstr>
      <vt:lpstr> The identification of the situation of disability  </vt:lpstr>
      <vt:lpstr>PowerPoint Presentation</vt:lpstr>
      <vt:lpstr>Take care of students with special needs</vt:lpstr>
      <vt:lpstr>    They establish the types of pedagogical intervention adapted to the individual needs of students</vt:lpstr>
      <vt:lpstr>PowerPoint Presentation</vt:lpstr>
      <vt:lpstr>Adaptation of the national curriculum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CONSILIUL PROFESORAL</dc:title>
  <dc:creator>MY DELL</dc:creator>
  <cp:lastModifiedBy>nan_camelia@yahoo.com</cp:lastModifiedBy>
  <cp:revision>148</cp:revision>
  <dcterms:created xsi:type="dcterms:W3CDTF">2018-09-04T04:57:02Z</dcterms:created>
  <dcterms:modified xsi:type="dcterms:W3CDTF">2022-04-25T19:53:17Z</dcterms:modified>
</cp:coreProperties>
</file>